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1012" r:id="rId3"/>
    <p:sldId id="1013" r:id="rId4"/>
  </p:sldIdLst>
  <p:sldSz cx="12192000" cy="6858000"/>
  <p:notesSz cx="7315200" cy="9601200"/>
  <p:defaultTextStyle>
    <a:defPPr>
      <a:defRPr lang="en-K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7E17EB-44A4-A5C6-4776-AADFD8D315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K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EB6753-CF95-239F-D34E-289E912C0E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K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6FBA57-DE8F-5D5B-983C-01CF67EEA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6096E-2462-45B6-98E2-64419DFA6A6A}" type="datetimeFigureOut">
              <a:rPr lang="en-KE" smtClean="0"/>
              <a:t>08/05/2022</a:t>
            </a:fld>
            <a:endParaRPr lang="en-K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2BA72F-02D4-1879-6055-CCC625497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373409-F18A-B579-4BCC-0DBB005DF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33A4B-DECF-4362-8EFD-C804DCD7D41A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442339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E11AF-BFDD-4909-3054-B1BFE1053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K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37C489-B393-1F21-34E6-C8D45F1A8C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43543A-5D21-22E1-E503-2A8F9928F5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6096E-2462-45B6-98E2-64419DFA6A6A}" type="datetimeFigureOut">
              <a:rPr lang="en-KE" smtClean="0"/>
              <a:t>08/05/2022</a:t>
            </a:fld>
            <a:endParaRPr lang="en-K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3A57D4-521A-87B2-88AC-21CA430B6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BAF284-94CD-B7B3-1E14-B14B4CA35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33A4B-DECF-4362-8EFD-C804DCD7D41A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718982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A37E20-7F59-3F60-4F79-DF02F661A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K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07266D-E602-CEA4-00DF-E1D62F0B3C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BF350D-33EE-775B-01F0-187089F418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6096E-2462-45B6-98E2-64419DFA6A6A}" type="datetimeFigureOut">
              <a:rPr lang="en-KE" smtClean="0"/>
              <a:t>08/05/2022</a:t>
            </a:fld>
            <a:endParaRPr lang="en-K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99F8B6-9396-7F7E-5E00-93E52E5C9A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3E8BB2-474D-F75D-D8CD-A2D5708CD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33A4B-DECF-4362-8EFD-C804DCD7D41A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3442372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74E81-0A50-0F2B-ED38-B0EC3EAA4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K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57EB69-DC96-EC3A-8571-1AAFDEC510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845AEE-928A-DED8-9BBA-1B8DBCA399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D09B5A-1796-741E-4FED-32E448045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6096E-2462-45B6-98E2-64419DFA6A6A}" type="datetimeFigureOut">
              <a:rPr lang="en-KE" smtClean="0"/>
              <a:t>08/05/2022</a:t>
            </a:fld>
            <a:endParaRPr lang="en-K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0AC070-29C9-66A6-A47C-3FDC14F9F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65B7CE-A644-7A4D-BABB-59F910986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33A4B-DECF-4362-8EFD-C804DCD7D41A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1714691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85CDF2-6DFB-373F-8C22-15D429AEC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K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52B8FC-11FB-B3CD-EA55-D3DF88A633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CE135A-5256-8A92-83C7-0FBC8C51D5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7376B1F-B268-2C51-1CDB-895B84A251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E1077E7-604F-12A2-055F-E4C8AF6576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ED8700B-38DE-81FA-4501-19270874D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6096E-2462-45B6-98E2-64419DFA6A6A}" type="datetimeFigureOut">
              <a:rPr lang="en-KE" smtClean="0"/>
              <a:t>08/05/2022</a:t>
            </a:fld>
            <a:endParaRPr lang="en-K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21313B-06BC-3200-BFC1-78E820529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B156E75-2A44-0FAD-808F-87D286CE0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33A4B-DECF-4362-8EFD-C804DCD7D41A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25999505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D10FB-5A07-B77B-C72D-EC56AE281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K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D28C41-3C3E-42CE-82DD-8BAFFA47EB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6096E-2462-45B6-98E2-64419DFA6A6A}" type="datetimeFigureOut">
              <a:rPr lang="en-KE" smtClean="0"/>
              <a:t>08/05/2022</a:t>
            </a:fld>
            <a:endParaRPr lang="en-K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C0911C-7A37-C4CD-8C2F-534FE72CF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6B4C6A-493E-268B-8566-E436CD61D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33A4B-DECF-4362-8EFD-C804DCD7D41A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1769027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02CC718-1865-531B-BDEB-ADD7A283C7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6096E-2462-45B6-98E2-64419DFA6A6A}" type="datetimeFigureOut">
              <a:rPr lang="en-KE" smtClean="0"/>
              <a:t>08/05/2022</a:t>
            </a:fld>
            <a:endParaRPr lang="en-K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21268F-C60A-B582-17B5-64CA7982D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8B73B7-2B05-BF70-11E0-B25E4E6CE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33A4B-DECF-4362-8EFD-C804DCD7D41A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12427149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FC73AA-31DC-ABF2-8AE0-6F9B750B1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K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A504C9-5F08-7D5B-7744-6D1C283848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1EACC9-9A40-3B00-93C1-A6355D59C4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284970-CBE8-C51B-8C88-8D8C7A242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6096E-2462-45B6-98E2-64419DFA6A6A}" type="datetimeFigureOut">
              <a:rPr lang="en-KE" smtClean="0"/>
              <a:t>08/05/2022</a:t>
            </a:fld>
            <a:endParaRPr lang="en-K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F46464-8721-13B4-68F2-280919176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DCB0FD-62B4-0BDD-7DAF-1D15E90F1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33A4B-DECF-4362-8EFD-C804DCD7D41A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2601965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C8B4E-5297-644E-915F-CFC524534E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K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18321AC-512D-5618-1754-30ED6DCBEC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K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629546-9D72-3150-00F6-0915F97E88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DA827B-DC57-C3C9-1BAA-F4B47F856F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6096E-2462-45B6-98E2-64419DFA6A6A}" type="datetimeFigureOut">
              <a:rPr lang="en-KE" smtClean="0"/>
              <a:t>08/05/2022</a:t>
            </a:fld>
            <a:endParaRPr lang="en-K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70EEED-9521-C99E-C95A-389A89123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0E1B5A-1FB1-D20F-C8B0-5E74E9F5C4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33A4B-DECF-4362-8EFD-C804DCD7D41A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1817846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1B4D88-15AD-8D3E-3636-D47B30E5A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K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9F1A12-9707-FAFD-538A-16734814CF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DDFA5A-7592-0720-737D-82F1627B3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6096E-2462-45B6-98E2-64419DFA6A6A}" type="datetimeFigureOut">
              <a:rPr lang="en-KE" smtClean="0"/>
              <a:t>08/05/2022</a:t>
            </a:fld>
            <a:endParaRPr lang="en-K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725510-3AB9-849F-376E-717BFDD9D8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C06ED6-F3C2-D78C-47F4-3B6C1D38D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33A4B-DECF-4362-8EFD-C804DCD7D41A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30646294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E7CE208-E550-444A-3A9A-151644340D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K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3158267-B19D-33E9-2600-8AF585E55C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390635-A812-C554-5D98-2FFC2AD12B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6096E-2462-45B6-98E2-64419DFA6A6A}" type="datetimeFigureOut">
              <a:rPr lang="en-KE" smtClean="0"/>
              <a:t>08/05/2022</a:t>
            </a:fld>
            <a:endParaRPr lang="en-K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32370B-973C-3D48-5A72-49008648F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690F79-648B-DF77-14C6-3CBA2CF9B1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33A4B-DECF-4362-8EFD-C804DCD7D41A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15692974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C32B481-23E7-549B-5563-2B308C49EA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K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A76996-6B27-4347-E298-39F3ADC947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EF62C5-EFD4-11AB-FF9C-B8BFE278BD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46096E-2462-45B6-98E2-64419DFA6A6A}" type="datetimeFigureOut">
              <a:rPr lang="en-KE" smtClean="0"/>
              <a:t>08/05/2022</a:t>
            </a:fld>
            <a:endParaRPr lang="en-K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A03BFF-149A-E965-9539-F9D4C02C93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K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6B426E-9757-86FD-D107-6D51FAD2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233A4B-DECF-4362-8EFD-C804DCD7D41A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436751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K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laibuta.com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mailto:Mugambi@laibuta.com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021C5AFD-24D1-451E-8323-6C1DBC15588A}"/>
              </a:ext>
            </a:extLst>
          </p:cNvPr>
          <p:cNvSpPr/>
          <p:nvPr/>
        </p:nvSpPr>
        <p:spPr>
          <a:xfrm>
            <a:off x="4069384" y="1276045"/>
            <a:ext cx="4283354" cy="4307890"/>
          </a:xfrm>
          <a:custGeom>
            <a:avLst/>
            <a:gdLst>
              <a:gd name="connsiteX0" fmla="*/ 0 w 4283354"/>
              <a:gd name="connsiteY0" fmla="*/ 4307891 h 4307890"/>
              <a:gd name="connsiteX1" fmla="*/ 39014 w 4283354"/>
              <a:gd name="connsiteY1" fmla="*/ 4097274 h 4307890"/>
              <a:gd name="connsiteX2" fmla="*/ 178918 w 4283354"/>
              <a:gd name="connsiteY2" fmla="*/ 3891534 h 4307890"/>
              <a:gd name="connsiteX3" fmla="*/ 824789 w 4283354"/>
              <a:gd name="connsiteY3" fmla="*/ 3625749 h 4307890"/>
              <a:gd name="connsiteX4" fmla="*/ 3483560 w 4283354"/>
              <a:gd name="connsiteY4" fmla="*/ 3514496 h 4307890"/>
              <a:gd name="connsiteX5" fmla="*/ 3839566 w 4283354"/>
              <a:gd name="connsiteY5" fmla="*/ 3418027 h 4307890"/>
              <a:gd name="connsiteX6" fmla="*/ 4100322 w 4283354"/>
              <a:gd name="connsiteY6" fmla="*/ 3254197 h 4307890"/>
              <a:gd name="connsiteX7" fmla="*/ 4233825 w 4283354"/>
              <a:gd name="connsiteY7" fmla="*/ 3056992 h 4307890"/>
              <a:gd name="connsiteX8" fmla="*/ 4283203 w 4283354"/>
              <a:gd name="connsiteY8" fmla="*/ 2851252 h 4307890"/>
              <a:gd name="connsiteX9" fmla="*/ 4280459 w 4283354"/>
              <a:gd name="connsiteY9" fmla="*/ 2907182 h 4307890"/>
              <a:gd name="connsiteX10" fmla="*/ 4250436 w 4283354"/>
              <a:gd name="connsiteY10" fmla="*/ 3063240 h 4307890"/>
              <a:gd name="connsiteX11" fmla="*/ 4125011 w 4283354"/>
              <a:gd name="connsiteY11" fmla="*/ 3278124 h 4307890"/>
              <a:gd name="connsiteX12" fmla="*/ 3860292 w 4283354"/>
              <a:gd name="connsiteY12" fmla="*/ 3465424 h 4307890"/>
              <a:gd name="connsiteX13" fmla="*/ 2159965 w 4283354"/>
              <a:gd name="connsiteY13" fmla="*/ 3657752 h 4307890"/>
              <a:gd name="connsiteX14" fmla="*/ 473812 w 4283354"/>
              <a:gd name="connsiteY14" fmla="*/ 3772205 h 4307890"/>
              <a:gd name="connsiteX15" fmla="*/ 201473 w 4283354"/>
              <a:gd name="connsiteY15" fmla="*/ 3917290 h 4307890"/>
              <a:gd name="connsiteX16" fmla="*/ 55321 w 4283354"/>
              <a:gd name="connsiteY16" fmla="*/ 4104437 h 4307890"/>
              <a:gd name="connsiteX17" fmla="*/ 0 w 4283354"/>
              <a:gd name="connsiteY17" fmla="*/ 4307891 h 4307890"/>
              <a:gd name="connsiteX18" fmla="*/ 55321 w 4283354"/>
              <a:gd name="connsiteY18" fmla="*/ 1252880 h 4307890"/>
              <a:gd name="connsiteX19" fmla="*/ 201473 w 4283354"/>
              <a:gd name="connsiteY19" fmla="*/ 1065733 h 4307890"/>
              <a:gd name="connsiteX20" fmla="*/ 473812 w 4283354"/>
              <a:gd name="connsiteY20" fmla="*/ 920648 h 4307890"/>
              <a:gd name="connsiteX21" fmla="*/ 2159965 w 4283354"/>
              <a:gd name="connsiteY21" fmla="*/ 806196 h 4307890"/>
              <a:gd name="connsiteX22" fmla="*/ 3860292 w 4283354"/>
              <a:gd name="connsiteY22" fmla="*/ 613867 h 4307890"/>
              <a:gd name="connsiteX23" fmla="*/ 4125011 w 4283354"/>
              <a:gd name="connsiteY23" fmla="*/ 426720 h 4307890"/>
              <a:gd name="connsiteX24" fmla="*/ 4250436 w 4283354"/>
              <a:gd name="connsiteY24" fmla="*/ 211836 h 4307890"/>
              <a:gd name="connsiteX25" fmla="*/ 4280459 w 4283354"/>
              <a:gd name="connsiteY25" fmla="*/ 55778 h 4307890"/>
              <a:gd name="connsiteX26" fmla="*/ 4283203 w 4283354"/>
              <a:gd name="connsiteY26" fmla="*/ 0 h 4307890"/>
              <a:gd name="connsiteX27" fmla="*/ 4233825 w 4283354"/>
              <a:gd name="connsiteY27" fmla="*/ 205740 h 4307890"/>
              <a:gd name="connsiteX28" fmla="*/ 4100322 w 4283354"/>
              <a:gd name="connsiteY28" fmla="*/ 402946 h 4307890"/>
              <a:gd name="connsiteX29" fmla="*/ 3839566 w 4283354"/>
              <a:gd name="connsiteY29" fmla="*/ 566776 h 4307890"/>
              <a:gd name="connsiteX30" fmla="*/ 3483560 w 4283354"/>
              <a:gd name="connsiteY30" fmla="*/ 663245 h 4307890"/>
              <a:gd name="connsiteX31" fmla="*/ 824789 w 4283354"/>
              <a:gd name="connsiteY31" fmla="*/ 774497 h 4307890"/>
              <a:gd name="connsiteX32" fmla="*/ 178918 w 4283354"/>
              <a:gd name="connsiteY32" fmla="*/ 1040282 h 4307890"/>
              <a:gd name="connsiteX33" fmla="*/ 39014 w 4283354"/>
              <a:gd name="connsiteY33" fmla="*/ 1246022 h 4307890"/>
              <a:gd name="connsiteX34" fmla="*/ 0 w 4283354"/>
              <a:gd name="connsiteY34" fmla="*/ 1456792 h 4307890"/>
              <a:gd name="connsiteX35" fmla="*/ 55321 w 4283354"/>
              <a:gd name="connsiteY35" fmla="*/ 1252880 h 4307890"/>
              <a:gd name="connsiteX36" fmla="*/ 4244188 w 4283354"/>
              <a:gd name="connsiteY36" fmla="*/ 2640635 h 4307890"/>
              <a:gd name="connsiteX37" fmla="*/ 4104285 w 4283354"/>
              <a:gd name="connsiteY37" fmla="*/ 2434895 h 4307890"/>
              <a:gd name="connsiteX38" fmla="*/ 3458414 w 4283354"/>
              <a:gd name="connsiteY38" fmla="*/ 2169109 h 4307890"/>
              <a:gd name="connsiteX39" fmla="*/ 799643 w 4283354"/>
              <a:gd name="connsiteY39" fmla="*/ 2057857 h 4307890"/>
              <a:gd name="connsiteX40" fmla="*/ 443637 w 4283354"/>
              <a:gd name="connsiteY40" fmla="*/ 1961388 h 4307890"/>
              <a:gd name="connsiteX41" fmla="*/ 182880 w 4283354"/>
              <a:gd name="connsiteY41" fmla="*/ 1797558 h 4307890"/>
              <a:gd name="connsiteX42" fmla="*/ 49378 w 4283354"/>
              <a:gd name="connsiteY42" fmla="*/ 1600352 h 4307890"/>
              <a:gd name="connsiteX43" fmla="*/ 0 w 4283354"/>
              <a:gd name="connsiteY43" fmla="*/ 1394765 h 4307890"/>
              <a:gd name="connsiteX44" fmla="*/ 2744 w 4283354"/>
              <a:gd name="connsiteY44" fmla="*/ 1450543 h 4307890"/>
              <a:gd name="connsiteX45" fmla="*/ 32766 w 4283354"/>
              <a:gd name="connsiteY45" fmla="*/ 1606601 h 4307890"/>
              <a:gd name="connsiteX46" fmla="*/ 158191 w 4283354"/>
              <a:gd name="connsiteY46" fmla="*/ 1821485 h 4307890"/>
              <a:gd name="connsiteX47" fmla="*/ 422910 w 4283354"/>
              <a:gd name="connsiteY47" fmla="*/ 2008632 h 4307890"/>
              <a:gd name="connsiteX48" fmla="*/ 2123237 w 4283354"/>
              <a:gd name="connsiteY48" fmla="*/ 2200961 h 4307890"/>
              <a:gd name="connsiteX49" fmla="*/ 3809390 w 4283354"/>
              <a:gd name="connsiteY49" fmla="*/ 2315413 h 4307890"/>
              <a:gd name="connsiteX50" fmla="*/ 4081729 w 4283354"/>
              <a:gd name="connsiteY50" fmla="*/ 2460498 h 4307890"/>
              <a:gd name="connsiteX51" fmla="*/ 4227881 w 4283354"/>
              <a:gd name="connsiteY51" fmla="*/ 2647493 h 4307890"/>
              <a:gd name="connsiteX52" fmla="*/ 4283355 w 4283354"/>
              <a:gd name="connsiteY52" fmla="*/ 2851252 h 4307890"/>
              <a:gd name="connsiteX53" fmla="*/ 4244188 w 4283354"/>
              <a:gd name="connsiteY53" fmla="*/ 2640635 h 4307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4283354" h="4307890">
                <a:moveTo>
                  <a:pt x="0" y="4307891"/>
                </a:moveTo>
                <a:cubicBezTo>
                  <a:pt x="2134" y="4235958"/>
                  <a:pt x="12954" y="4164482"/>
                  <a:pt x="39014" y="4097274"/>
                </a:cubicBezTo>
                <a:cubicBezTo>
                  <a:pt x="63246" y="4032809"/>
                  <a:pt x="107442" y="3957981"/>
                  <a:pt x="178918" y="3891534"/>
                </a:cubicBezTo>
                <a:cubicBezTo>
                  <a:pt x="348539" y="3728161"/>
                  <a:pt x="599999" y="3664458"/>
                  <a:pt x="824789" y="3625749"/>
                </a:cubicBezTo>
                <a:cubicBezTo>
                  <a:pt x="1702765" y="3473806"/>
                  <a:pt x="2605583" y="3664001"/>
                  <a:pt x="3483560" y="3514496"/>
                </a:cubicBezTo>
                <a:cubicBezTo>
                  <a:pt x="3613404" y="3492551"/>
                  <a:pt x="3733953" y="3461004"/>
                  <a:pt x="3839566" y="3418027"/>
                </a:cubicBezTo>
                <a:cubicBezTo>
                  <a:pt x="3935883" y="3382518"/>
                  <a:pt x="4025493" y="3323844"/>
                  <a:pt x="4100322" y="3254197"/>
                </a:cubicBezTo>
                <a:cubicBezTo>
                  <a:pt x="4166616" y="3190037"/>
                  <a:pt x="4209288" y="3119171"/>
                  <a:pt x="4233825" y="3056992"/>
                </a:cubicBezTo>
                <a:cubicBezTo>
                  <a:pt x="4262171" y="2992984"/>
                  <a:pt x="4276497" y="2920746"/>
                  <a:pt x="4283203" y="2851252"/>
                </a:cubicBezTo>
                <a:cubicBezTo>
                  <a:pt x="4283203" y="2851252"/>
                  <a:pt x="4282136" y="2870759"/>
                  <a:pt x="4280459" y="2907182"/>
                </a:cubicBezTo>
                <a:cubicBezTo>
                  <a:pt x="4277564" y="2943606"/>
                  <a:pt x="4271467" y="2997403"/>
                  <a:pt x="4250436" y="3063240"/>
                </a:cubicBezTo>
                <a:cubicBezTo>
                  <a:pt x="4229863" y="3128925"/>
                  <a:pt x="4191305" y="3206496"/>
                  <a:pt x="4125011" y="3278124"/>
                </a:cubicBezTo>
                <a:cubicBezTo>
                  <a:pt x="4059327" y="3349752"/>
                  <a:pt x="3968954" y="3416503"/>
                  <a:pt x="3860292" y="3465424"/>
                </a:cubicBezTo>
                <a:cubicBezTo>
                  <a:pt x="3341065" y="3698901"/>
                  <a:pt x="2716073" y="3661867"/>
                  <a:pt x="2159965" y="3657752"/>
                </a:cubicBezTo>
                <a:cubicBezTo>
                  <a:pt x="1615745" y="3650285"/>
                  <a:pt x="997458" y="3588563"/>
                  <a:pt x="473812" y="3772205"/>
                </a:cubicBezTo>
                <a:cubicBezTo>
                  <a:pt x="366065" y="3809543"/>
                  <a:pt x="271729" y="3857396"/>
                  <a:pt x="201473" y="3917290"/>
                </a:cubicBezTo>
                <a:cubicBezTo>
                  <a:pt x="130607" y="3976269"/>
                  <a:pt x="83211" y="4043629"/>
                  <a:pt x="55321" y="4104437"/>
                </a:cubicBezTo>
                <a:cubicBezTo>
                  <a:pt x="24994" y="4168292"/>
                  <a:pt x="8077" y="4237635"/>
                  <a:pt x="0" y="4307891"/>
                </a:cubicBezTo>
                <a:close/>
                <a:moveTo>
                  <a:pt x="55321" y="1252880"/>
                </a:moveTo>
                <a:cubicBezTo>
                  <a:pt x="83211" y="1192225"/>
                  <a:pt x="130607" y="1124864"/>
                  <a:pt x="201473" y="1065733"/>
                </a:cubicBezTo>
                <a:cubicBezTo>
                  <a:pt x="271729" y="1005840"/>
                  <a:pt x="366065" y="957986"/>
                  <a:pt x="473812" y="920648"/>
                </a:cubicBezTo>
                <a:cubicBezTo>
                  <a:pt x="997611" y="736854"/>
                  <a:pt x="1615745" y="798728"/>
                  <a:pt x="2159965" y="806196"/>
                </a:cubicBezTo>
                <a:cubicBezTo>
                  <a:pt x="2715768" y="810311"/>
                  <a:pt x="3341370" y="847649"/>
                  <a:pt x="3860292" y="613867"/>
                </a:cubicBezTo>
                <a:cubicBezTo>
                  <a:pt x="3969106" y="564947"/>
                  <a:pt x="4059327" y="498196"/>
                  <a:pt x="4125011" y="426720"/>
                </a:cubicBezTo>
                <a:cubicBezTo>
                  <a:pt x="4191305" y="355092"/>
                  <a:pt x="4229863" y="277368"/>
                  <a:pt x="4250436" y="211836"/>
                </a:cubicBezTo>
                <a:cubicBezTo>
                  <a:pt x="4271315" y="145999"/>
                  <a:pt x="4277564" y="92202"/>
                  <a:pt x="4280459" y="55778"/>
                </a:cubicBezTo>
                <a:cubicBezTo>
                  <a:pt x="4282136" y="19355"/>
                  <a:pt x="4283203" y="0"/>
                  <a:pt x="4283203" y="0"/>
                </a:cubicBezTo>
                <a:cubicBezTo>
                  <a:pt x="4276344" y="69494"/>
                  <a:pt x="4262019" y="141732"/>
                  <a:pt x="4233825" y="205740"/>
                </a:cubicBezTo>
                <a:cubicBezTo>
                  <a:pt x="4209288" y="268072"/>
                  <a:pt x="4166769" y="338785"/>
                  <a:pt x="4100322" y="402946"/>
                </a:cubicBezTo>
                <a:cubicBezTo>
                  <a:pt x="4025646" y="472592"/>
                  <a:pt x="3936035" y="531266"/>
                  <a:pt x="3839566" y="566776"/>
                </a:cubicBezTo>
                <a:cubicBezTo>
                  <a:pt x="3733953" y="609752"/>
                  <a:pt x="3613252" y="641299"/>
                  <a:pt x="3483560" y="663245"/>
                </a:cubicBezTo>
                <a:cubicBezTo>
                  <a:pt x="2605583" y="812749"/>
                  <a:pt x="1702765" y="622249"/>
                  <a:pt x="824789" y="774497"/>
                </a:cubicBezTo>
                <a:cubicBezTo>
                  <a:pt x="600151" y="813054"/>
                  <a:pt x="348387" y="876757"/>
                  <a:pt x="178918" y="1040282"/>
                </a:cubicBezTo>
                <a:cubicBezTo>
                  <a:pt x="107290" y="1106729"/>
                  <a:pt x="63246" y="1181557"/>
                  <a:pt x="39014" y="1246022"/>
                </a:cubicBezTo>
                <a:cubicBezTo>
                  <a:pt x="13107" y="1313383"/>
                  <a:pt x="2134" y="1384859"/>
                  <a:pt x="0" y="1456792"/>
                </a:cubicBezTo>
                <a:cubicBezTo>
                  <a:pt x="8077" y="1386230"/>
                  <a:pt x="24994" y="1316888"/>
                  <a:pt x="55321" y="1252880"/>
                </a:cubicBezTo>
                <a:close/>
                <a:moveTo>
                  <a:pt x="4244188" y="2640635"/>
                </a:moveTo>
                <a:cubicBezTo>
                  <a:pt x="4219956" y="2576170"/>
                  <a:pt x="4175761" y="2501341"/>
                  <a:pt x="4104285" y="2434895"/>
                </a:cubicBezTo>
                <a:cubicBezTo>
                  <a:pt x="3934664" y="2271522"/>
                  <a:pt x="3683204" y="2207819"/>
                  <a:pt x="3458414" y="2169109"/>
                </a:cubicBezTo>
                <a:cubicBezTo>
                  <a:pt x="2580437" y="2016862"/>
                  <a:pt x="1677620" y="2207362"/>
                  <a:pt x="799643" y="2057857"/>
                </a:cubicBezTo>
                <a:cubicBezTo>
                  <a:pt x="669798" y="2035759"/>
                  <a:pt x="549250" y="2004212"/>
                  <a:pt x="443637" y="1961388"/>
                </a:cubicBezTo>
                <a:cubicBezTo>
                  <a:pt x="347320" y="1925879"/>
                  <a:pt x="257556" y="1867357"/>
                  <a:pt x="182880" y="1797558"/>
                </a:cubicBezTo>
                <a:cubicBezTo>
                  <a:pt x="116586" y="1733398"/>
                  <a:pt x="73914" y="1662684"/>
                  <a:pt x="49378" y="1600352"/>
                </a:cubicBezTo>
                <a:cubicBezTo>
                  <a:pt x="21184" y="1536344"/>
                  <a:pt x="6706" y="1464107"/>
                  <a:pt x="0" y="1394765"/>
                </a:cubicBezTo>
                <a:cubicBezTo>
                  <a:pt x="0" y="1394765"/>
                  <a:pt x="1067" y="1414120"/>
                  <a:pt x="2744" y="1450543"/>
                </a:cubicBezTo>
                <a:cubicBezTo>
                  <a:pt x="5639" y="1486967"/>
                  <a:pt x="11735" y="1540764"/>
                  <a:pt x="32766" y="1606601"/>
                </a:cubicBezTo>
                <a:cubicBezTo>
                  <a:pt x="53340" y="1672285"/>
                  <a:pt x="91897" y="1749857"/>
                  <a:pt x="158191" y="1821485"/>
                </a:cubicBezTo>
                <a:cubicBezTo>
                  <a:pt x="223876" y="1893113"/>
                  <a:pt x="314249" y="1959864"/>
                  <a:pt x="422910" y="2008632"/>
                </a:cubicBezTo>
                <a:cubicBezTo>
                  <a:pt x="941832" y="2242414"/>
                  <a:pt x="1567434" y="2205076"/>
                  <a:pt x="2123237" y="2200961"/>
                </a:cubicBezTo>
                <a:cubicBezTo>
                  <a:pt x="2667457" y="2193493"/>
                  <a:pt x="3285744" y="2131619"/>
                  <a:pt x="3809390" y="2315413"/>
                </a:cubicBezTo>
                <a:cubicBezTo>
                  <a:pt x="3917137" y="2352751"/>
                  <a:pt x="4011473" y="2400605"/>
                  <a:pt x="4081729" y="2460498"/>
                </a:cubicBezTo>
                <a:cubicBezTo>
                  <a:pt x="4152595" y="2519477"/>
                  <a:pt x="4199992" y="2586838"/>
                  <a:pt x="4227881" y="2647493"/>
                </a:cubicBezTo>
                <a:cubicBezTo>
                  <a:pt x="4258209" y="2711501"/>
                  <a:pt x="4275125" y="2780843"/>
                  <a:pt x="4283355" y="2851252"/>
                </a:cubicBezTo>
                <a:cubicBezTo>
                  <a:pt x="4281069" y="2779471"/>
                  <a:pt x="4270096" y="2707843"/>
                  <a:pt x="4244188" y="2640635"/>
                </a:cubicBezTo>
                <a:close/>
              </a:path>
            </a:pathLst>
          </a:custGeom>
          <a:solidFill>
            <a:srgbClr val="D1D3D4">
              <a:alpha val="70000"/>
            </a:srgbClr>
          </a:solidFill>
          <a:ln w="15240" cap="flat">
            <a:noFill/>
            <a:prstDash val="solid"/>
            <a:miter/>
          </a:ln>
        </p:spPr>
        <p:txBody>
          <a:bodyPr rtlCol="0" anchor="ctr"/>
          <a:lstStyle/>
          <a:p>
            <a:endParaRPr lang="en-IN">
              <a:latin typeface="Gill Sans Nova" panose="020B0602020104020203" pitchFamily="34" charset="0"/>
            </a:endParaRPr>
          </a:p>
        </p:txBody>
      </p:sp>
      <p:grpSp>
        <p:nvGrpSpPr>
          <p:cNvPr id="7" name="Graphic 2">
            <a:extLst>
              <a:ext uri="{FF2B5EF4-FFF2-40B4-BE49-F238E27FC236}">
                <a16:creationId xmlns:a16="http://schemas.microsoft.com/office/drawing/2014/main" id="{5128D167-10D2-4D6C-BBB8-C7E43816EE75}"/>
              </a:ext>
            </a:extLst>
          </p:cNvPr>
          <p:cNvGrpSpPr/>
          <p:nvPr/>
        </p:nvGrpSpPr>
        <p:grpSpPr>
          <a:xfrm>
            <a:off x="4130954" y="827989"/>
            <a:ext cx="4687142" cy="5791371"/>
            <a:chOff x="4130954" y="827989"/>
            <a:chExt cx="4687142" cy="5791371"/>
          </a:xfrm>
        </p:grpSpPr>
        <p:grpSp>
          <p:nvGrpSpPr>
            <p:cNvPr id="8" name="Graphic 2">
              <a:extLst>
                <a:ext uri="{FF2B5EF4-FFF2-40B4-BE49-F238E27FC236}">
                  <a16:creationId xmlns:a16="http://schemas.microsoft.com/office/drawing/2014/main" id="{5128D167-10D2-4D6C-BBB8-C7E43816EE75}"/>
                </a:ext>
              </a:extLst>
            </p:cNvPr>
            <p:cNvGrpSpPr/>
            <p:nvPr/>
          </p:nvGrpSpPr>
          <p:grpSpPr>
            <a:xfrm>
              <a:off x="7304074" y="827989"/>
              <a:ext cx="1514022" cy="1514275"/>
              <a:chOff x="7304074" y="827989"/>
              <a:chExt cx="1514022" cy="1514275"/>
            </a:xfrm>
          </p:grpSpPr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AFE07B58-0006-414C-B210-536F4DE528EB}"/>
                  </a:ext>
                </a:extLst>
              </p:cNvPr>
              <p:cNvSpPr/>
              <p:nvPr/>
            </p:nvSpPr>
            <p:spPr>
              <a:xfrm>
                <a:off x="7304978" y="829062"/>
                <a:ext cx="1513117" cy="1513201"/>
              </a:xfrm>
              <a:custGeom>
                <a:avLst/>
                <a:gdLst>
                  <a:gd name="connsiteX0" fmla="*/ 1196198 w 1513117"/>
                  <a:gd name="connsiteY0" fmla="*/ 317138 h 1513201"/>
                  <a:gd name="connsiteX1" fmla="*/ 1372220 w 1513117"/>
                  <a:gd name="connsiteY1" fmla="*/ 1372356 h 1513201"/>
                  <a:gd name="connsiteX2" fmla="*/ 317307 w 1513117"/>
                  <a:gd name="connsiteY2" fmla="*/ 1196181 h 1513201"/>
                  <a:gd name="connsiteX3" fmla="*/ 140828 w 1513117"/>
                  <a:gd name="connsiteY3" fmla="*/ 141116 h 1513201"/>
                  <a:gd name="connsiteX4" fmla="*/ 1196198 w 1513117"/>
                  <a:gd name="connsiteY4" fmla="*/ 317138 h 1513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13117" h="1513201">
                    <a:moveTo>
                      <a:pt x="1196198" y="317138"/>
                    </a:moveTo>
                    <a:cubicBezTo>
                      <a:pt x="1536202" y="657142"/>
                      <a:pt x="1614993" y="1129430"/>
                      <a:pt x="1372220" y="1372356"/>
                    </a:cubicBezTo>
                    <a:cubicBezTo>
                      <a:pt x="1129294" y="1615129"/>
                      <a:pt x="657159" y="1536186"/>
                      <a:pt x="317307" y="1196181"/>
                    </a:cubicBezTo>
                    <a:cubicBezTo>
                      <a:pt x="-23002" y="856024"/>
                      <a:pt x="-101945" y="383737"/>
                      <a:pt x="140828" y="141116"/>
                    </a:cubicBezTo>
                    <a:cubicBezTo>
                      <a:pt x="383601" y="-101962"/>
                      <a:pt x="856346" y="-23171"/>
                      <a:pt x="1196198" y="317138"/>
                    </a:cubicBezTo>
                    <a:close/>
                  </a:path>
                </a:pathLst>
              </a:custGeom>
              <a:solidFill>
                <a:srgbClr val="FFFFFF">
                  <a:alpha val="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6CFFC2B0-D45B-4031-9BBC-8DBC61EA932B}"/>
                  </a:ext>
                </a:extLst>
              </p:cNvPr>
              <p:cNvSpPr/>
              <p:nvPr/>
            </p:nvSpPr>
            <p:spPr>
              <a:xfrm>
                <a:off x="7307892" y="835371"/>
                <a:ext cx="1489805" cy="1482771"/>
              </a:xfrm>
              <a:custGeom>
                <a:avLst/>
                <a:gdLst>
                  <a:gd name="connsiteX0" fmla="*/ 1356352 w 1489805"/>
                  <a:gd name="connsiteY0" fmla="*/ 1337243 h 1482771"/>
                  <a:gd name="connsiteX1" fmla="*/ 319880 w 1489805"/>
                  <a:gd name="connsiteY1" fmla="*/ 1182252 h 1482771"/>
                  <a:gd name="connsiteX2" fmla="*/ 133494 w 1489805"/>
                  <a:gd name="connsiteY2" fmla="*/ 145627 h 1482771"/>
                  <a:gd name="connsiteX3" fmla="*/ 1170424 w 1489805"/>
                  <a:gd name="connsiteY3" fmla="*/ 300466 h 1482771"/>
                  <a:gd name="connsiteX4" fmla="*/ 1356352 w 1489805"/>
                  <a:gd name="connsiteY4" fmla="*/ 1337243 h 1482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89805" h="1482771">
                    <a:moveTo>
                      <a:pt x="1356352" y="1337243"/>
                    </a:moveTo>
                    <a:cubicBezTo>
                      <a:pt x="1121199" y="1580931"/>
                      <a:pt x="657445" y="1511436"/>
                      <a:pt x="319880" y="1182252"/>
                    </a:cubicBezTo>
                    <a:cubicBezTo>
                      <a:pt x="-18144" y="853068"/>
                      <a:pt x="-101507" y="389010"/>
                      <a:pt x="133494" y="145627"/>
                    </a:cubicBezTo>
                    <a:cubicBezTo>
                      <a:pt x="368343" y="-98060"/>
                      <a:pt x="832705" y="-28871"/>
                      <a:pt x="1170424" y="300466"/>
                    </a:cubicBezTo>
                    <a:cubicBezTo>
                      <a:pt x="1507990" y="629497"/>
                      <a:pt x="1591200" y="1093708"/>
                      <a:pt x="1356352" y="1337243"/>
                    </a:cubicBezTo>
                    <a:close/>
                  </a:path>
                </a:pathLst>
              </a:custGeom>
              <a:solidFill>
                <a:srgbClr val="FBFBFB">
                  <a:alpha val="3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71B248C0-A50D-4A93-BCB1-03842591998E}"/>
                  </a:ext>
                </a:extLst>
              </p:cNvPr>
              <p:cNvSpPr/>
              <p:nvPr/>
            </p:nvSpPr>
            <p:spPr>
              <a:xfrm>
                <a:off x="7310541" y="841573"/>
                <a:ext cx="1466827" cy="1452727"/>
              </a:xfrm>
              <a:custGeom>
                <a:avLst/>
                <a:gdLst>
                  <a:gd name="connsiteX0" fmla="*/ 1340596 w 1466827"/>
                  <a:gd name="connsiteY0" fmla="*/ 1302390 h 1452727"/>
                  <a:gd name="connsiteX1" fmla="*/ 322564 w 1466827"/>
                  <a:gd name="connsiteY1" fmla="*/ 1168736 h 1452727"/>
                  <a:gd name="connsiteX2" fmla="*/ 126273 w 1466827"/>
                  <a:gd name="connsiteY2" fmla="*/ 150551 h 1452727"/>
                  <a:gd name="connsiteX3" fmla="*/ 1144763 w 1466827"/>
                  <a:gd name="connsiteY3" fmla="*/ 284053 h 1452727"/>
                  <a:gd name="connsiteX4" fmla="*/ 1340596 w 1466827"/>
                  <a:gd name="connsiteY4" fmla="*/ 1302390 h 14527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66827" h="1452727">
                    <a:moveTo>
                      <a:pt x="1340596" y="1302390"/>
                    </a:moveTo>
                    <a:cubicBezTo>
                      <a:pt x="1113368" y="1546840"/>
                      <a:pt x="657692" y="1486794"/>
                      <a:pt x="322564" y="1168736"/>
                    </a:cubicBezTo>
                    <a:cubicBezTo>
                      <a:pt x="-13173" y="850524"/>
                      <a:pt x="-100955" y="394696"/>
                      <a:pt x="126273" y="150551"/>
                    </a:cubicBezTo>
                    <a:cubicBezTo>
                      <a:pt x="353349" y="-94051"/>
                      <a:pt x="809483" y="-34310"/>
                      <a:pt x="1144763" y="284053"/>
                    </a:cubicBezTo>
                    <a:cubicBezTo>
                      <a:pt x="1480043" y="602112"/>
                      <a:pt x="1567673" y="1057941"/>
                      <a:pt x="1340596" y="1302390"/>
                    </a:cubicBezTo>
                    <a:close/>
                  </a:path>
                </a:pathLst>
              </a:custGeom>
              <a:solidFill>
                <a:srgbClr val="F7F7F7">
                  <a:alpha val="6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E8A8D068-5582-4CC5-B2C4-A8CF659D6A38}"/>
                  </a:ext>
                </a:extLst>
              </p:cNvPr>
              <p:cNvSpPr/>
              <p:nvPr/>
            </p:nvSpPr>
            <p:spPr>
              <a:xfrm>
                <a:off x="7313111" y="847644"/>
                <a:ext cx="1444085" cy="1423101"/>
              </a:xfrm>
              <a:custGeom>
                <a:avLst/>
                <a:gdLst>
                  <a:gd name="connsiteX0" fmla="*/ 1325073 w 1444085"/>
                  <a:gd name="connsiteY0" fmla="*/ 1267668 h 1423101"/>
                  <a:gd name="connsiteX1" fmla="*/ 325329 w 1444085"/>
                  <a:gd name="connsiteY1" fmla="*/ 1155349 h 1423101"/>
                  <a:gd name="connsiteX2" fmla="*/ 119132 w 1444085"/>
                  <a:gd name="connsiteY2" fmla="*/ 155605 h 1423101"/>
                  <a:gd name="connsiteX3" fmla="*/ 1119181 w 1444085"/>
                  <a:gd name="connsiteY3" fmla="*/ 267771 h 1423101"/>
                  <a:gd name="connsiteX4" fmla="*/ 1325073 w 1444085"/>
                  <a:gd name="connsiteY4" fmla="*/ 1267668 h 1423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44085" h="1423101">
                    <a:moveTo>
                      <a:pt x="1325073" y="1267668"/>
                    </a:moveTo>
                    <a:cubicBezTo>
                      <a:pt x="1105617" y="1512879"/>
                      <a:pt x="658323" y="1462435"/>
                      <a:pt x="325329" y="1155349"/>
                    </a:cubicBezTo>
                    <a:cubicBezTo>
                      <a:pt x="-7970" y="848111"/>
                      <a:pt x="-100324" y="400512"/>
                      <a:pt x="119132" y="155605"/>
                    </a:cubicBezTo>
                    <a:cubicBezTo>
                      <a:pt x="338283" y="-89759"/>
                      <a:pt x="786187" y="-39467"/>
                      <a:pt x="1119181" y="267771"/>
                    </a:cubicBezTo>
                    <a:cubicBezTo>
                      <a:pt x="1452175" y="574705"/>
                      <a:pt x="1544224" y="1022456"/>
                      <a:pt x="1325073" y="1267668"/>
                    </a:cubicBezTo>
                    <a:close/>
                  </a:path>
                </a:pathLst>
              </a:custGeom>
              <a:solidFill>
                <a:srgbClr val="F3F3F3">
                  <a:alpha val="10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98D30065-A995-4AAE-A872-23BF3A6DA3A0}"/>
                  </a:ext>
                </a:extLst>
              </p:cNvPr>
              <p:cNvSpPr/>
              <p:nvPr/>
            </p:nvSpPr>
            <p:spPr>
              <a:xfrm>
                <a:off x="7315584" y="853409"/>
                <a:ext cx="1421489" cy="1394040"/>
              </a:xfrm>
              <a:custGeom>
                <a:avLst/>
                <a:gdLst>
                  <a:gd name="connsiteX0" fmla="*/ 1309494 w 1421489"/>
                  <a:gd name="connsiteY0" fmla="*/ 1233251 h 1394040"/>
                  <a:gd name="connsiteX1" fmla="*/ 328190 w 1421489"/>
                  <a:gd name="connsiteY1" fmla="*/ 1142268 h 1394040"/>
                  <a:gd name="connsiteX2" fmla="*/ 112087 w 1421489"/>
                  <a:gd name="connsiteY2" fmla="*/ 160965 h 1394040"/>
                  <a:gd name="connsiteX3" fmla="*/ 1093695 w 1421489"/>
                  <a:gd name="connsiteY3" fmla="*/ 251795 h 1394040"/>
                  <a:gd name="connsiteX4" fmla="*/ 1309494 w 1421489"/>
                  <a:gd name="connsiteY4" fmla="*/ 1233251 h 13940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21489" h="1394040">
                    <a:moveTo>
                      <a:pt x="1309494" y="1233251"/>
                    </a:moveTo>
                    <a:cubicBezTo>
                      <a:pt x="1097963" y="1479225"/>
                      <a:pt x="658746" y="1438382"/>
                      <a:pt x="328190" y="1142268"/>
                    </a:cubicBezTo>
                    <a:cubicBezTo>
                      <a:pt x="-2823" y="846003"/>
                      <a:pt x="-99444" y="406633"/>
                      <a:pt x="112087" y="160965"/>
                    </a:cubicBezTo>
                    <a:cubicBezTo>
                      <a:pt x="323466" y="-85161"/>
                      <a:pt x="763139" y="-44471"/>
                      <a:pt x="1093695" y="251795"/>
                    </a:cubicBezTo>
                    <a:cubicBezTo>
                      <a:pt x="1424251" y="547756"/>
                      <a:pt x="1520873" y="987125"/>
                      <a:pt x="1309494" y="1233251"/>
                    </a:cubicBezTo>
                    <a:close/>
                  </a:path>
                </a:pathLst>
              </a:custGeom>
              <a:solidFill>
                <a:srgbClr val="EFEFEF">
                  <a:alpha val="13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17C988FB-73D4-4318-B7F1-58368833B617}"/>
                  </a:ext>
                </a:extLst>
              </p:cNvPr>
              <p:cNvSpPr/>
              <p:nvPr/>
            </p:nvSpPr>
            <p:spPr>
              <a:xfrm>
                <a:off x="7317854" y="858456"/>
                <a:ext cx="1399258" cy="1365808"/>
              </a:xfrm>
              <a:custGeom>
                <a:avLst/>
                <a:gdLst>
                  <a:gd name="connsiteX0" fmla="*/ 1294118 w 1399258"/>
                  <a:gd name="connsiteY0" fmla="*/ 1199401 h 1365808"/>
                  <a:gd name="connsiteX1" fmla="*/ 331254 w 1399258"/>
                  <a:gd name="connsiteY1" fmla="*/ 1129602 h 1365808"/>
                  <a:gd name="connsiteX2" fmla="*/ 105092 w 1399258"/>
                  <a:gd name="connsiteY2" fmla="*/ 166586 h 1365808"/>
                  <a:gd name="connsiteX3" fmla="*/ 1068261 w 1399258"/>
                  <a:gd name="connsiteY3" fmla="*/ 236233 h 1365808"/>
                  <a:gd name="connsiteX4" fmla="*/ 1294118 w 1399258"/>
                  <a:gd name="connsiteY4" fmla="*/ 1199401 h 13658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9258" h="1365808">
                    <a:moveTo>
                      <a:pt x="1294118" y="1199401"/>
                    </a:moveTo>
                    <a:cubicBezTo>
                      <a:pt x="1090358" y="1446137"/>
                      <a:pt x="659524" y="1414895"/>
                      <a:pt x="331254" y="1129602"/>
                    </a:cubicBezTo>
                    <a:cubicBezTo>
                      <a:pt x="2680" y="844309"/>
                      <a:pt x="-98514" y="413169"/>
                      <a:pt x="105092" y="166586"/>
                    </a:cubicBezTo>
                    <a:cubicBezTo>
                      <a:pt x="308546" y="-80302"/>
                      <a:pt x="739990" y="-49212"/>
                      <a:pt x="1068261" y="236233"/>
                    </a:cubicBezTo>
                    <a:cubicBezTo>
                      <a:pt x="1396682" y="521526"/>
                      <a:pt x="1497724" y="952665"/>
                      <a:pt x="1294118" y="1199401"/>
                    </a:cubicBezTo>
                    <a:close/>
                  </a:path>
                </a:pathLst>
              </a:custGeom>
              <a:solidFill>
                <a:srgbClr val="EBEBEB">
                  <a:alpha val="16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74A01B10-1A15-492A-A58D-44AE5391E04E}"/>
                  </a:ext>
                </a:extLst>
              </p:cNvPr>
              <p:cNvSpPr/>
              <p:nvPr/>
            </p:nvSpPr>
            <p:spPr>
              <a:xfrm>
                <a:off x="7319991" y="863652"/>
                <a:ext cx="1377236" cy="1337946"/>
              </a:xfrm>
              <a:custGeom>
                <a:avLst/>
                <a:gdLst>
                  <a:gd name="connsiteX0" fmla="*/ 1278874 w 1377236"/>
                  <a:gd name="connsiteY0" fmla="*/ 1165553 h 1337946"/>
                  <a:gd name="connsiteX1" fmla="*/ 334451 w 1377236"/>
                  <a:gd name="connsiteY1" fmla="*/ 1117090 h 1337946"/>
                  <a:gd name="connsiteX2" fmla="*/ 98383 w 1377236"/>
                  <a:gd name="connsiteY2" fmla="*/ 172515 h 1337946"/>
                  <a:gd name="connsiteX3" fmla="*/ 1043111 w 1377236"/>
                  <a:gd name="connsiteY3" fmla="*/ 220826 h 1337946"/>
                  <a:gd name="connsiteX4" fmla="*/ 1278874 w 1377236"/>
                  <a:gd name="connsiteY4" fmla="*/ 1165553 h 13379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77236" h="1337946">
                    <a:moveTo>
                      <a:pt x="1278874" y="1165553"/>
                    </a:moveTo>
                    <a:cubicBezTo>
                      <a:pt x="1083040" y="1413203"/>
                      <a:pt x="660283" y="1391410"/>
                      <a:pt x="334451" y="1117090"/>
                    </a:cubicBezTo>
                    <a:cubicBezTo>
                      <a:pt x="8163" y="842770"/>
                      <a:pt x="-97450" y="419860"/>
                      <a:pt x="98383" y="172515"/>
                    </a:cubicBezTo>
                    <a:cubicBezTo>
                      <a:pt x="294065" y="-75135"/>
                      <a:pt x="717280" y="-53647"/>
                      <a:pt x="1043111" y="220826"/>
                    </a:cubicBezTo>
                    <a:cubicBezTo>
                      <a:pt x="1369247" y="495146"/>
                      <a:pt x="1474556" y="918056"/>
                      <a:pt x="1278874" y="1165553"/>
                    </a:cubicBezTo>
                    <a:close/>
                  </a:path>
                </a:pathLst>
              </a:custGeom>
              <a:solidFill>
                <a:srgbClr val="E6E6E6">
                  <a:alpha val="19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3A9FA32F-7659-4757-9952-30027A5B8DDB}"/>
                  </a:ext>
                </a:extLst>
              </p:cNvPr>
              <p:cNvSpPr/>
              <p:nvPr/>
            </p:nvSpPr>
            <p:spPr>
              <a:xfrm>
                <a:off x="7322239" y="868532"/>
                <a:ext cx="1355331" cy="1310596"/>
              </a:xfrm>
              <a:custGeom>
                <a:avLst/>
                <a:gdLst>
                  <a:gd name="connsiteX0" fmla="*/ 1263672 w 1355331"/>
                  <a:gd name="connsiteY0" fmla="*/ 1132022 h 1310596"/>
                  <a:gd name="connsiteX1" fmla="*/ 337690 w 1355331"/>
                  <a:gd name="connsiteY1" fmla="*/ 1104895 h 1310596"/>
                  <a:gd name="connsiteX2" fmla="*/ 91716 w 1355331"/>
                  <a:gd name="connsiteY2" fmla="*/ 178760 h 1310596"/>
                  <a:gd name="connsiteX3" fmla="*/ 1018004 w 1355331"/>
                  <a:gd name="connsiteY3" fmla="*/ 205735 h 1310596"/>
                  <a:gd name="connsiteX4" fmla="*/ 1263672 w 1355331"/>
                  <a:gd name="connsiteY4" fmla="*/ 1132022 h 13105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55331" h="1310596">
                    <a:moveTo>
                      <a:pt x="1263672" y="1132022"/>
                    </a:moveTo>
                    <a:cubicBezTo>
                      <a:pt x="1075610" y="1380435"/>
                      <a:pt x="661083" y="1368090"/>
                      <a:pt x="337690" y="1104895"/>
                    </a:cubicBezTo>
                    <a:cubicBezTo>
                      <a:pt x="13840" y="841548"/>
                      <a:pt x="-96193" y="427020"/>
                      <a:pt x="91716" y="178760"/>
                    </a:cubicBezTo>
                    <a:cubicBezTo>
                      <a:pt x="279625" y="-69804"/>
                      <a:pt x="694459" y="-57612"/>
                      <a:pt x="1018004" y="205735"/>
                    </a:cubicBezTo>
                    <a:cubicBezTo>
                      <a:pt x="1341548" y="468930"/>
                      <a:pt x="1451429" y="883610"/>
                      <a:pt x="1263672" y="1132022"/>
                    </a:cubicBezTo>
                    <a:close/>
                  </a:path>
                </a:pathLst>
              </a:custGeom>
              <a:solidFill>
                <a:srgbClr val="E2E2E2">
                  <a:alpha val="23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D3C25CEC-311D-4DBD-93B9-B02F18667FF9}"/>
                  </a:ext>
                </a:extLst>
              </p:cNvPr>
              <p:cNvSpPr/>
              <p:nvPr/>
            </p:nvSpPr>
            <p:spPr>
              <a:xfrm>
                <a:off x="7323929" y="873086"/>
                <a:ext cx="1334113" cy="1283958"/>
              </a:xfrm>
              <a:custGeom>
                <a:avLst/>
                <a:gdLst>
                  <a:gd name="connsiteX0" fmla="*/ 1248875 w 1334113"/>
                  <a:gd name="connsiteY0" fmla="*/ 1098817 h 1283958"/>
                  <a:gd name="connsiteX1" fmla="*/ 341180 w 1334113"/>
                  <a:gd name="connsiteY1" fmla="*/ 1093025 h 1283958"/>
                  <a:gd name="connsiteX2" fmla="*/ 85301 w 1334113"/>
                  <a:gd name="connsiteY2" fmla="*/ 185331 h 1283958"/>
                  <a:gd name="connsiteX3" fmla="*/ 993147 w 1334113"/>
                  <a:gd name="connsiteY3" fmla="*/ 190970 h 1283958"/>
                  <a:gd name="connsiteX4" fmla="*/ 1248875 w 1334113"/>
                  <a:gd name="connsiteY4" fmla="*/ 1098817 h 12839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34113" h="1283958">
                    <a:moveTo>
                      <a:pt x="1248875" y="1098817"/>
                    </a:moveTo>
                    <a:cubicBezTo>
                      <a:pt x="1068586" y="1347991"/>
                      <a:pt x="662439" y="1345247"/>
                      <a:pt x="341180" y="1093025"/>
                    </a:cubicBezTo>
                    <a:cubicBezTo>
                      <a:pt x="19616" y="840651"/>
                      <a:pt x="-94836" y="434353"/>
                      <a:pt x="85301" y="185331"/>
                    </a:cubicBezTo>
                    <a:cubicBezTo>
                      <a:pt x="265285" y="-63995"/>
                      <a:pt x="672041" y="-61405"/>
                      <a:pt x="993147" y="190970"/>
                    </a:cubicBezTo>
                    <a:cubicBezTo>
                      <a:pt x="1314560" y="443192"/>
                      <a:pt x="1428860" y="849643"/>
                      <a:pt x="1248875" y="1098817"/>
                    </a:cubicBezTo>
                    <a:close/>
                  </a:path>
                </a:pathLst>
              </a:custGeom>
              <a:solidFill>
                <a:srgbClr val="DEDEDE">
                  <a:alpha val="26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59F6E826-7B63-44A5-A938-671CFA47A9D4}"/>
                  </a:ext>
                </a:extLst>
              </p:cNvPr>
              <p:cNvSpPr/>
              <p:nvPr/>
            </p:nvSpPr>
            <p:spPr>
              <a:xfrm>
                <a:off x="7325647" y="877307"/>
                <a:ext cx="1313035" cy="1258007"/>
              </a:xfrm>
              <a:custGeom>
                <a:avLst/>
                <a:gdLst>
                  <a:gd name="connsiteX0" fmla="*/ 1234051 w 1313035"/>
                  <a:gd name="connsiteY0" fmla="*/ 1065945 h 1258007"/>
                  <a:gd name="connsiteX1" fmla="*/ 344797 w 1313035"/>
                  <a:gd name="connsiteY1" fmla="*/ 1081489 h 1258007"/>
                  <a:gd name="connsiteX2" fmla="*/ 79012 w 1313035"/>
                  <a:gd name="connsiteY2" fmla="*/ 192235 h 1258007"/>
                  <a:gd name="connsiteX3" fmla="*/ 968570 w 1313035"/>
                  <a:gd name="connsiteY3" fmla="*/ 176691 h 1258007"/>
                  <a:gd name="connsiteX4" fmla="*/ 1234051 w 1313035"/>
                  <a:gd name="connsiteY4" fmla="*/ 1065945 h 12580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13035" h="1258007">
                    <a:moveTo>
                      <a:pt x="1234051" y="1065945"/>
                    </a:moveTo>
                    <a:cubicBezTo>
                      <a:pt x="1061687" y="1315881"/>
                      <a:pt x="663618" y="1322739"/>
                      <a:pt x="344797" y="1081489"/>
                    </a:cubicBezTo>
                    <a:cubicBezTo>
                      <a:pt x="25672" y="840088"/>
                      <a:pt x="-93353" y="442019"/>
                      <a:pt x="79012" y="192235"/>
                    </a:cubicBezTo>
                    <a:cubicBezTo>
                      <a:pt x="251224" y="-57853"/>
                      <a:pt x="649597" y="-64863"/>
                      <a:pt x="968570" y="176691"/>
                    </a:cubicBezTo>
                    <a:cubicBezTo>
                      <a:pt x="1287544" y="417787"/>
                      <a:pt x="1406264" y="815856"/>
                      <a:pt x="1234051" y="1065945"/>
                    </a:cubicBezTo>
                    <a:close/>
                  </a:path>
                </a:pathLst>
              </a:custGeom>
              <a:solidFill>
                <a:srgbClr val="DADADA">
                  <a:alpha val="29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2D0CCCEC-57C7-41A1-9E27-ED89E623F878}"/>
                  </a:ext>
                </a:extLst>
              </p:cNvPr>
              <p:cNvSpPr/>
              <p:nvPr/>
            </p:nvSpPr>
            <p:spPr>
              <a:xfrm>
                <a:off x="7327168" y="880829"/>
                <a:ext cx="1292312" cy="1232957"/>
              </a:xfrm>
              <a:custGeom>
                <a:avLst/>
                <a:gdLst>
                  <a:gd name="connsiteX0" fmla="*/ 1219424 w 1292312"/>
                  <a:gd name="connsiteY0" fmla="*/ 1033619 h 1232957"/>
                  <a:gd name="connsiteX1" fmla="*/ 348610 w 1292312"/>
                  <a:gd name="connsiteY1" fmla="*/ 1070348 h 1232957"/>
                  <a:gd name="connsiteX2" fmla="*/ 72919 w 1292312"/>
                  <a:gd name="connsiteY2" fmla="*/ 199534 h 1232957"/>
                  <a:gd name="connsiteX3" fmla="*/ 944037 w 1292312"/>
                  <a:gd name="connsiteY3" fmla="*/ 162653 h 1232957"/>
                  <a:gd name="connsiteX4" fmla="*/ 1219424 w 1292312"/>
                  <a:gd name="connsiteY4" fmla="*/ 1033619 h 12329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2312" h="1232957">
                    <a:moveTo>
                      <a:pt x="1219424" y="1033619"/>
                    </a:moveTo>
                    <a:cubicBezTo>
                      <a:pt x="1054832" y="1284318"/>
                      <a:pt x="665145" y="1300777"/>
                      <a:pt x="348610" y="1070348"/>
                    </a:cubicBezTo>
                    <a:cubicBezTo>
                      <a:pt x="31771" y="839919"/>
                      <a:pt x="-91674" y="450080"/>
                      <a:pt x="72919" y="199534"/>
                    </a:cubicBezTo>
                    <a:cubicBezTo>
                      <a:pt x="237358" y="-51316"/>
                      <a:pt x="627350" y="-67928"/>
                      <a:pt x="944037" y="162653"/>
                    </a:cubicBezTo>
                    <a:cubicBezTo>
                      <a:pt x="1260724" y="392930"/>
                      <a:pt x="1383864" y="782921"/>
                      <a:pt x="1219424" y="1033619"/>
                    </a:cubicBezTo>
                    <a:close/>
                  </a:path>
                </a:pathLst>
              </a:custGeom>
              <a:solidFill>
                <a:srgbClr val="D6D6D6">
                  <a:alpha val="32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C24CE235-AFF5-4D29-BCCB-92F34CF07DDE}"/>
                  </a:ext>
                </a:extLst>
              </p:cNvPr>
              <p:cNvSpPr/>
              <p:nvPr/>
            </p:nvSpPr>
            <p:spPr>
              <a:xfrm>
                <a:off x="7328736" y="884318"/>
                <a:ext cx="1271745" cy="1208564"/>
              </a:xfrm>
              <a:custGeom>
                <a:avLst/>
                <a:gdLst>
                  <a:gd name="connsiteX0" fmla="*/ 1204902 w 1271745"/>
                  <a:gd name="connsiteY0" fmla="*/ 1001480 h 1208564"/>
                  <a:gd name="connsiteX1" fmla="*/ 352528 w 1271745"/>
                  <a:gd name="connsiteY1" fmla="*/ 1059544 h 1208564"/>
                  <a:gd name="connsiteX2" fmla="*/ 66931 w 1271745"/>
                  <a:gd name="connsiteY2" fmla="*/ 207171 h 1208564"/>
                  <a:gd name="connsiteX3" fmla="*/ 919608 w 1271745"/>
                  <a:gd name="connsiteY3" fmla="*/ 148954 h 1208564"/>
                  <a:gd name="connsiteX4" fmla="*/ 1204902 w 1271745"/>
                  <a:gd name="connsiteY4" fmla="*/ 1001480 h 12085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71745" h="1208564">
                    <a:moveTo>
                      <a:pt x="1204902" y="1001480"/>
                    </a:moveTo>
                    <a:cubicBezTo>
                      <a:pt x="1048234" y="1253092"/>
                      <a:pt x="666625" y="1279000"/>
                      <a:pt x="352528" y="1059544"/>
                    </a:cubicBezTo>
                    <a:cubicBezTo>
                      <a:pt x="37975" y="840088"/>
                      <a:pt x="-89737" y="458478"/>
                      <a:pt x="66931" y="207171"/>
                    </a:cubicBezTo>
                    <a:cubicBezTo>
                      <a:pt x="223445" y="-44442"/>
                      <a:pt x="605360" y="-70502"/>
                      <a:pt x="919608" y="148954"/>
                    </a:cubicBezTo>
                    <a:cubicBezTo>
                      <a:pt x="1233705" y="368258"/>
                      <a:pt x="1361416" y="749867"/>
                      <a:pt x="1204902" y="1001480"/>
                    </a:cubicBezTo>
                    <a:close/>
                  </a:path>
                </a:pathLst>
              </a:custGeom>
              <a:solidFill>
                <a:srgbClr val="D2D2D2">
                  <a:alpha val="35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CC3AFD33-5563-47CA-8DB4-BE51875C1846}"/>
                  </a:ext>
                </a:extLst>
              </p:cNvPr>
              <p:cNvSpPr/>
              <p:nvPr/>
            </p:nvSpPr>
            <p:spPr>
              <a:xfrm>
                <a:off x="7329930" y="887120"/>
                <a:ext cx="1251705" cy="1185163"/>
              </a:xfrm>
              <a:custGeom>
                <a:avLst/>
                <a:gdLst>
                  <a:gd name="connsiteX0" fmla="*/ 1190601 w 1251705"/>
                  <a:gd name="connsiteY0" fmla="*/ 970026 h 1185163"/>
                  <a:gd name="connsiteX1" fmla="*/ 356668 w 1251705"/>
                  <a:gd name="connsiteY1" fmla="*/ 1049426 h 1185163"/>
                  <a:gd name="connsiteX2" fmla="*/ 61165 w 1251705"/>
                  <a:gd name="connsiteY2" fmla="*/ 215341 h 1185163"/>
                  <a:gd name="connsiteX3" fmla="*/ 895402 w 1251705"/>
                  <a:gd name="connsiteY3" fmla="*/ 135788 h 1185163"/>
                  <a:gd name="connsiteX4" fmla="*/ 1190601 w 1251705"/>
                  <a:gd name="connsiteY4" fmla="*/ 970026 h 1185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51705" h="1185163">
                    <a:moveTo>
                      <a:pt x="1190601" y="970026"/>
                    </a:moveTo>
                    <a:cubicBezTo>
                      <a:pt x="1041706" y="1222400"/>
                      <a:pt x="668479" y="1257757"/>
                      <a:pt x="356668" y="1049426"/>
                    </a:cubicBezTo>
                    <a:cubicBezTo>
                      <a:pt x="44553" y="840943"/>
                      <a:pt x="-87731" y="467563"/>
                      <a:pt x="61165" y="215341"/>
                    </a:cubicBezTo>
                    <a:cubicBezTo>
                      <a:pt x="209907" y="-37186"/>
                      <a:pt x="583439" y="-72695"/>
                      <a:pt x="895402" y="135788"/>
                    </a:cubicBezTo>
                    <a:cubicBezTo>
                      <a:pt x="1207212" y="344271"/>
                      <a:pt x="1339343" y="717651"/>
                      <a:pt x="1190601" y="970026"/>
                    </a:cubicBezTo>
                    <a:close/>
                  </a:path>
                </a:pathLst>
              </a:custGeom>
              <a:solidFill>
                <a:srgbClr val="CECECE">
                  <a:alpha val="39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B7F89587-A6BC-4EDA-8F99-E3DC7A2368BF}"/>
                  </a:ext>
                </a:extLst>
              </p:cNvPr>
              <p:cNvSpPr/>
              <p:nvPr/>
            </p:nvSpPr>
            <p:spPr>
              <a:xfrm>
                <a:off x="7330908" y="889707"/>
                <a:ext cx="1232070" cy="1162490"/>
              </a:xfrm>
              <a:custGeom>
                <a:avLst/>
                <a:gdLst>
                  <a:gd name="connsiteX0" fmla="*/ 1176516 w 1232070"/>
                  <a:gd name="connsiteY0" fmla="*/ 938788 h 1162490"/>
                  <a:gd name="connsiteX1" fmla="*/ 361024 w 1232070"/>
                  <a:gd name="connsiteY1" fmla="*/ 1039524 h 1162490"/>
                  <a:gd name="connsiteX2" fmla="*/ 55614 w 1232070"/>
                  <a:gd name="connsiteY2" fmla="*/ 223879 h 1162490"/>
                  <a:gd name="connsiteX3" fmla="*/ 871412 w 1232070"/>
                  <a:gd name="connsiteY3" fmla="*/ 123143 h 1162490"/>
                  <a:gd name="connsiteX4" fmla="*/ 1176516 w 1232070"/>
                  <a:gd name="connsiteY4" fmla="*/ 938788 h 1162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2070" h="1162490">
                    <a:moveTo>
                      <a:pt x="1176516" y="938788"/>
                    </a:moveTo>
                    <a:cubicBezTo>
                      <a:pt x="1035394" y="1191924"/>
                      <a:pt x="670396" y="1236882"/>
                      <a:pt x="361024" y="1039524"/>
                    </a:cubicBezTo>
                    <a:cubicBezTo>
                      <a:pt x="51195" y="842013"/>
                      <a:pt x="-85508" y="476863"/>
                      <a:pt x="55614" y="223879"/>
                    </a:cubicBezTo>
                    <a:cubicBezTo>
                      <a:pt x="196584" y="-29410"/>
                      <a:pt x="561888" y="-74520"/>
                      <a:pt x="871412" y="123143"/>
                    </a:cubicBezTo>
                    <a:cubicBezTo>
                      <a:pt x="1180936" y="320348"/>
                      <a:pt x="1317486" y="685651"/>
                      <a:pt x="1176516" y="938788"/>
                    </a:cubicBezTo>
                    <a:close/>
                  </a:path>
                </a:pathLst>
              </a:custGeom>
              <a:solidFill>
                <a:srgbClr val="CACACA">
                  <a:alpha val="42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A31084F9-52B8-4AC2-9F82-7B1BEA0FA150}"/>
                  </a:ext>
                </a:extLst>
              </p:cNvPr>
              <p:cNvSpPr/>
              <p:nvPr/>
            </p:nvSpPr>
            <p:spPr>
              <a:xfrm>
                <a:off x="7331713" y="891639"/>
                <a:ext cx="1212846" cy="1140915"/>
              </a:xfrm>
              <a:custGeom>
                <a:avLst/>
                <a:gdLst>
                  <a:gd name="connsiteX0" fmla="*/ 1162758 w 1212846"/>
                  <a:gd name="connsiteY0" fmla="*/ 908204 h 1140915"/>
                  <a:gd name="connsiteX1" fmla="*/ 365554 w 1212846"/>
                  <a:gd name="connsiteY1" fmla="*/ 1030124 h 1140915"/>
                  <a:gd name="connsiteX2" fmla="*/ 50085 w 1212846"/>
                  <a:gd name="connsiteY2" fmla="*/ 232920 h 1140915"/>
                  <a:gd name="connsiteX3" fmla="*/ 847442 w 1212846"/>
                  <a:gd name="connsiteY3" fmla="*/ 110848 h 1140915"/>
                  <a:gd name="connsiteX4" fmla="*/ 1162758 w 1212846"/>
                  <a:gd name="connsiteY4" fmla="*/ 908204 h 11409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12846" h="1140915">
                    <a:moveTo>
                      <a:pt x="1162758" y="908204"/>
                    </a:moveTo>
                    <a:cubicBezTo>
                      <a:pt x="1029561" y="1162103"/>
                      <a:pt x="672792" y="1216662"/>
                      <a:pt x="365554" y="1030124"/>
                    </a:cubicBezTo>
                    <a:cubicBezTo>
                      <a:pt x="58163" y="843587"/>
                      <a:pt x="-82959" y="486666"/>
                      <a:pt x="50085" y="232920"/>
                    </a:cubicBezTo>
                    <a:cubicBezTo>
                      <a:pt x="183131" y="-21131"/>
                      <a:pt x="540204" y="-75842"/>
                      <a:pt x="847442" y="110848"/>
                    </a:cubicBezTo>
                    <a:cubicBezTo>
                      <a:pt x="1154680" y="297233"/>
                      <a:pt x="1295803" y="654154"/>
                      <a:pt x="1162758" y="908204"/>
                    </a:cubicBezTo>
                    <a:close/>
                  </a:path>
                </a:pathLst>
              </a:custGeom>
              <a:solidFill>
                <a:srgbClr val="C6C6C6">
                  <a:alpha val="45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CF087BDC-9718-4C5D-A5F1-6833C0B3CC92}"/>
                  </a:ext>
                </a:extLst>
              </p:cNvPr>
              <p:cNvSpPr/>
              <p:nvPr/>
            </p:nvSpPr>
            <p:spPr>
              <a:xfrm>
                <a:off x="7332280" y="893135"/>
                <a:ext cx="1194032" cy="1120157"/>
              </a:xfrm>
              <a:custGeom>
                <a:avLst/>
                <a:gdLst>
                  <a:gd name="connsiteX0" fmla="*/ 1149085 w 1194032"/>
                  <a:gd name="connsiteY0" fmla="*/ 877905 h 1120157"/>
                  <a:gd name="connsiteX1" fmla="*/ 370320 w 1194032"/>
                  <a:gd name="connsiteY1" fmla="*/ 1021161 h 1120157"/>
                  <a:gd name="connsiteX2" fmla="*/ 44946 w 1194032"/>
                  <a:gd name="connsiteY2" fmla="*/ 242397 h 1120157"/>
                  <a:gd name="connsiteX3" fmla="*/ 823863 w 1194032"/>
                  <a:gd name="connsiteY3" fmla="*/ 98988 h 1120157"/>
                  <a:gd name="connsiteX4" fmla="*/ 1149085 w 1194032"/>
                  <a:gd name="connsiteY4" fmla="*/ 877905 h 11201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94032" h="1120157">
                    <a:moveTo>
                      <a:pt x="1149085" y="877905"/>
                    </a:moveTo>
                    <a:cubicBezTo>
                      <a:pt x="1023659" y="1132565"/>
                      <a:pt x="675120" y="1196726"/>
                      <a:pt x="370320" y="1021161"/>
                    </a:cubicBezTo>
                    <a:cubicBezTo>
                      <a:pt x="65215" y="845596"/>
                      <a:pt x="-80326" y="496905"/>
                      <a:pt x="44946" y="242397"/>
                    </a:cubicBezTo>
                    <a:cubicBezTo>
                      <a:pt x="170219" y="-12416"/>
                      <a:pt x="519063" y="-76576"/>
                      <a:pt x="823863" y="98988"/>
                    </a:cubicBezTo>
                    <a:cubicBezTo>
                      <a:pt x="1128815" y="274553"/>
                      <a:pt x="1274357" y="623244"/>
                      <a:pt x="1149085" y="877905"/>
                    </a:cubicBezTo>
                    <a:close/>
                  </a:path>
                </a:pathLst>
              </a:custGeom>
              <a:solidFill>
                <a:srgbClr val="C2C2C2">
                  <a:alpha val="48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294CC1EB-503F-4151-A5BE-3E98D1D7A9E0}"/>
                  </a:ext>
                </a:extLst>
              </p:cNvPr>
              <p:cNvSpPr/>
              <p:nvPr/>
            </p:nvSpPr>
            <p:spPr>
              <a:xfrm>
                <a:off x="7332649" y="894187"/>
                <a:ext cx="1175635" cy="1100564"/>
              </a:xfrm>
              <a:custGeom>
                <a:avLst/>
                <a:gdLst>
                  <a:gd name="connsiteX0" fmla="*/ 1135609 w 1175635"/>
                  <a:gd name="connsiteY0" fmla="*/ 848202 h 1100564"/>
                  <a:gd name="connsiteX1" fmla="*/ 375285 w 1175635"/>
                  <a:gd name="connsiteY1" fmla="*/ 1012794 h 1100564"/>
                  <a:gd name="connsiteX2" fmla="*/ 40005 w 1175635"/>
                  <a:gd name="connsiteY2" fmla="*/ 252470 h 1100564"/>
                  <a:gd name="connsiteX3" fmla="*/ 800481 w 1175635"/>
                  <a:gd name="connsiteY3" fmla="*/ 87726 h 1100564"/>
                  <a:gd name="connsiteX4" fmla="*/ 1135609 w 1175635"/>
                  <a:gd name="connsiteY4" fmla="*/ 848202 h 11005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75635" h="1100564">
                    <a:moveTo>
                      <a:pt x="1135609" y="848202"/>
                    </a:moveTo>
                    <a:cubicBezTo>
                      <a:pt x="1018109" y="1103777"/>
                      <a:pt x="677800" y="1177386"/>
                      <a:pt x="375285" y="1012794"/>
                    </a:cubicBezTo>
                    <a:cubicBezTo>
                      <a:pt x="72619" y="848202"/>
                      <a:pt x="-77495" y="507740"/>
                      <a:pt x="40005" y="252470"/>
                    </a:cubicBezTo>
                    <a:cubicBezTo>
                      <a:pt x="157354" y="-3105"/>
                      <a:pt x="497968" y="-76866"/>
                      <a:pt x="800481" y="87726"/>
                    </a:cubicBezTo>
                    <a:cubicBezTo>
                      <a:pt x="1103149" y="252318"/>
                      <a:pt x="1253110" y="592627"/>
                      <a:pt x="1135609" y="848202"/>
                    </a:cubicBezTo>
                    <a:close/>
                  </a:path>
                </a:pathLst>
              </a:custGeom>
              <a:solidFill>
                <a:srgbClr val="BDBDBD">
                  <a:alpha val="52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D6CC5A12-421D-4D8E-B623-839A699B6EB2}"/>
                  </a:ext>
                </a:extLst>
              </p:cNvPr>
              <p:cNvSpPr/>
              <p:nvPr/>
            </p:nvSpPr>
            <p:spPr>
              <a:xfrm>
                <a:off x="7332770" y="894689"/>
                <a:ext cx="1157696" cy="1081971"/>
              </a:xfrm>
              <a:custGeom>
                <a:avLst/>
                <a:gdLst>
                  <a:gd name="connsiteX0" fmla="*/ 1122382 w 1157696"/>
                  <a:gd name="connsiteY0" fmla="*/ 819049 h 1081971"/>
                  <a:gd name="connsiteX1" fmla="*/ 380499 w 1157696"/>
                  <a:gd name="connsiteY1" fmla="*/ 1004977 h 1081971"/>
                  <a:gd name="connsiteX2" fmla="*/ 35313 w 1157696"/>
                  <a:gd name="connsiteY2" fmla="*/ 263093 h 1081971"/>
                  <a:gd name="connsiteX3" fmla="*/ 777348 w 1157696"/>
                  <a:gd name="connsiteY3" fmla="*/ 77165 h 1081971"/>
                  <a:gd name="connsiteX4" fmla="*/ 1122382 w 1157696"/>
                  <a:gd name="connsiteY4" fmla="*/ 819049 h 10819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57696" h="1081971">
                    <a:moveTo>
                      <a:pt x="1122382" y="819049"/>
                    </a:moveTo>
                    <a:cubicBezTo>
                      <a:pt x="1012654" y="1075386"/>
                      <a:pt x="680574" y="1158444"/>
                      <a:pt x="380499" y="1004977"/>
                    </a:cubicBezTo>
                    <a:cubicBezTo>
                      <a:pt x="80118" y="851357"/>
                      <a:pt x="-74415" y="519278"/>
                      <a:pt x="35313" y="263093"/>
                    </a:cubicBezTo>
                    <a:cubicBezTo>
                      <a:pt x="144888" y="6604"/>
                      <a:pt x="477272" y="-76606"/>
                      <a:pt x="777348" y="77165"/>
                    </a:cubicBezTo>
                    <a:cubicBezTo>
                      <a:pt x="1077576" y="230480"/>
                      <a:pt x="1232110" y="562712"/>
                      <a:pt x="1122382" y="819049"/>
                    </a:cubicBezTo>
                    <a:close/>
                  </a:path>
                </a:pathLst>
              </a:custGeom>
              <a:solidFill>
                <a:srgbClr val="B9B9B9">
                  <a:alpha val="55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A76E278B-8844-423E-B29E-080BDE97F2A7}"/>
                  </a:ext>
                </a:extLst>
              </p:cNvPr>
              <p:cNvSpPr/>
              <p:nvPr/>
            </p:nvSpPr>
            <p:spPr>
              <a:xfrm>
                <a:off x="7332879" y="894450"/>
                <a:ext cx="1140043" cy="1064726"/>
              </a:xfrm>
              <a:custGeom>
                <a:avLst/>
                <a:gdLst>
                  <a:gd name="connsiteX0" fmla="*/ 1109318 w 1140043"/>
                  <a:gd name="connsiteY0" fmla="*/ 790636 h 1064726"/>
                  <a:gd name="connsiteX1" fmla="*/ 385875 w 1140043"/>
                  <a:gd name="connsiteY1" fmla="*/ 997748 h 1064726"/>
                  <a:gd name="connsiteX2" fmla="*/ 30783 w 1140043"/>
                  <a:gd name="connsiteY2" fmla="*/ 274305 h 1064726"/>
                  <a:gd name="connsiteX3" fmla="*/ 754378 w 1140043"/>
                  <a:gd name="connsiteY3" fmla="*/ 67041 h 1064726"/>
                  <a:gd name="connsiteX4" fmla="*/ 1109318 w 1140043"/>
                  <a:gd name="connsiteY4" fmla="*/ 790636 h 1064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40043" h="1064726">
                    <a:moveTo>
                      <a:pt x="1109318" y="790636"/>
                    </a:moveTo>
                    <a:cubicBezTo>
                      <a:pt x="1007515" y="1047735"/>
                      <a:pt x="683665" y="1140395"/>
                      <a:pt x="385875" y="997748"/>
                    </a:cubicBezTo>
                    <a:cubicBezTo>
                      <a:pt x="87933" y="855102"/>
                      <a:pt x="-71020" y="531252"/>
                      <a:pt x="30783" y="274305"/>
                    </a:cubicBezTo>
                    <a:cubicBezTo>
                      <a:pt x="132586" y="17054"/>
                      <a:pt x="456589" y="-75758"/>
                      <a:pt x="754378" y="67041"/>
                    </a:cubicBezTo>
                    <a:cubicBezTo>
                      <a:pt x="1052168" y="209535"/>
                      <a:pt x="1210969" y="533385"/>
                      <a:pt x="1109318" y="790636"/>
                    </a:cubicBezTo>
                    <a:close/>
                  </a:path>
                </a:pathLst>
              </a:custGeom>
              <a:solidFill>
                <a:srgbClr val="B5B5B5">
                  <a:alpha val="58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E29F7D08-8B92-4B1C-BFAA-BA54F77EDD04}"/>
                  </a:ext>
                </a:extLst>
              </p:cNvPr>
              <p:cNvSpPr/>
              <p:nvPr/>
            </p:nvSpPr>
            <p:spPr>
              <a:xfrm>
                <a:off x="7332358" y="893663"/>
                <a:ext cx="1123257" cy="1048688"/>
              </a:xfrm>
              <a:custGeom>
                <a:avLst/>
                <a:gdLst>
                  <a:gd name="connsiteX0" fmla="*/ 1096734 w 1123257"/>
                  <a:gd name="connsiteY0" fmla="*/ 762772 h 1048688"/>
                  <a:gd name="connsiteX1" fmla="*/ 391579 w 1123257"/>
                  <a:gd name="connsiteY1" fmla="*/ 991219 h 1048688"/>
                  <a:gd name="connsiteX2" fmla="*/ 26581 w 1123257"/>
                  <a:gd name="connsiteY2" fmla="*/ 286065 h 1048688"/>
                  <a:gd name="connsiteX3" fmla="*/ 731736 w 1123257"/>
                  <a:gd name="connsiteY3" fmla="*/ 57465 h 1048688"/>
                  <a:gd name="connsiteX4" fmla="*/ 1096734 w 1123257"/>
                  <a:gd name="connsiteY4" fmla="*/ 762772 h 10486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23257" h="1048688">
                    <a:moveTo>
                      <a:pt x="1096734" y="762772"/>
                    </a:moveTo>
                    <a:cubicBezTo>
                      <a:pt x="1002702" y="1020633"/>
                      <a:pt x="687083" y="1122893"/>
                      <a:pt x="391579" y="991219"/>
                    </a:cubicBezTo>
                    <a:cubicBezTo>
                      <a:pt x="95923" y="859546"/>
                      <a:pt x="-67450" y="543926"/>
                      <a:pt x="26581" y="286065"/>
                    </a:cubicBezTo>
                    <a:cubicBezTo>
                      <a:pt x="120459" y="28051"/>
                      <a:pt x="436384" y="-74209"/>
                      <a:pt x="731736" y="57465"/>
                    </a:cubicBezTo>
                    <a:cubicBezTo>
                      <a:pt x="1027391" y="189138"/>
                      <a:pt x="1190612" y="504759"/>
                      <a:pt x="1096734" y="762772"/>
                    </a:cubicBezTo>
                    <a:close/>
                  </a:path>
                </a:pathLst>
              </a:custGeom>
              <a:solidFill>
                <a:srgbClr val="B1B1B1">
                  <a:alpha val="61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896B7265-18ED-4A72-A04D-0EB900229EB8}"/>
                  </a:ext>
                </a:extLst>
              </p:cNvPr>
              <p:cNvSpPr/>
              <p:nvPr/>
            </p:nvSpPr>
            <p:spPr>
              <a:xfrm>
                <a:off x="7331740" y="892166"/>
                <a:ext cx="1106816" cy="1033850"/>
              </a:xfrm>
              <a:custGeom>
                <a:avLst/>
                <a:gdLst>
                  <a:gd name="connsiteX0" fmla="*/ 1084245 w 1106816"/>
                  <a:gd name="connsiteY0" fmla="*/ 735466 h 1033850"/>
                  <a:gd name="connsiteX1" fmla="*/ 397531 w 1106816"/>
                  <a:gd name="connsiteY1" fmla="*/ 985249 h 1033850"/>
                  <a:gd name="connsiteX2" fmla="*/ 22627 w 1106816"/>
                  <a:gd name="connsiteY2" fmla="*/ 298535 h 1033850"/>
                  <a:gd name="connsiteX3" fmla="*/ 709341 w 1106816"/>
                  <a:gd name="connsiteY3" fmla="*/ 48599 h 1033850"/>
                  <a:gd name="connsiteX4" fmla="*/ 1084245 w 1106816"/>
                  <a:gd name="connsiteY4" fmla="*/ 735466 h 1033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6816" h="1033850">
                    <a:moveTo>
                      <a:pt x="1084245" y="735466"/>
                    </a:moveTo>
                    <a:cubicBezTo>
                      <a:pt x="997987" y="994088"/>
                      <a:pt x="690596" y="1105950"/>
                      <a:pt x="397531" y="985249"/>
                    </a:cubicBezTo>
                    <a:cubicBezTo>
                      <a:pt x="104313" y="864548"/>
                      <a:pt x="-63632" y="557158"/>
                      <a:pt x="22627" y="298535"/>
                    </a:cubicBezTo>
                    <a:cubicBezTo>
                      <a:pt x="108733" y="39760"/>
                      <a:pt x="416276" y="-72102"/>
                      <a:pt x="709341" y="48599"/>
                    </a:cubicBezTo>
                    <a:cubicBezTo>
                      <a:pt x="1002559" y="169300"/>
                      <a:pt x="1170351" y="476843"/>
                      <a:pt x="1084245" y="735466"/>
                    </a:cubicBezTo>
                    <a:close/>
                  </a:path>
                </a:pathLst>
              </a:custGeom>
              <a:solidFill>
                <a:srgbClr val="ADADAD">
                  <a:alpha val="65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20D6C913-B637-4EC6-98AF-E677D1A86261}"/>
                  </a:ext>
                </a:extLst>
              </p:cNvPr>
              <p:cNvSpPr/>
              <p:nvPr/>
            </p:nvSpPr>
            <p:spPr>
              <a:xfrm>
                <a:off x="7331041" y="890151"/>
                <a:ext cx="1090834" cy="1020375"/>
              </a:xfrm>
              <a:custGeom>
                <a:avLst/>
                <a:gdLst>
                  <a:gd name="connsiteX0" fmla="*/ 1071990 w 1090834"/>
                  <a:gd name="connsiteY0" fmla="*/ 708829 h 1020375"/>
                  <a:gd name="connsiteX1" fmla="*/ 403716 w 1090834"/>
                  <a:gd name="connsiteY1" fmla="*/ 979949 h 1020375"/>
                  <a:gd name="connsiteX2" fmla="*/ 18906 w 1090834"/>
                  <a:gd name="connsiteY2" fmla="*/ 311675 h 1020375"/>
                  <a:gd name="connsiteX3" fmla="*/ 687332 w 1090834"/>
                  <a:gd name="connsiteY3" fmla="*/ 40403 h 1020375"/>
                  <a:gd name="connsiteX4" fmla="*/ 1071990 w 1090834"/>
                  <a:gd name="connsiteY4" fmla="*/ 708829 h 1020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834" h="1020375">
                    <a:moveTo>
                      <a:pt x="1071990" y="708829"/>
                    </a:moveTo>
                    <a:cubicBezTo>
                      <a:pt x="993656" y="968366"/>
                      <a:pt x="694495" y="1089677"/>
                      <a:pt x="403716" y="979949"/>
                    </a:cubicBezTo>
                    <a:cubicBezTo>
                      <a:pt x="112784" y="870221"/>
                      <a:pt x="-59428" y="571059"/>
                      <a:pt x="18906" y="311675"/>
                    </a:cubicBezTo>
                    <a:cubicBezTo>
                      <a:pt x="97240" y="52137"/>
                      <a:pt x="396400" y="-69325"/>
                      <a:pt x="687332" y="40403"/>
                    </a:cubicBezTo>
                    <a:cubicBezTo>
                      <a:pt x="977959" y="150131"/>
                      <a:pt x="1150171" y="449292"/>
                      <a:pt x="1071990" y="708829"/>
                    </a:cubicBezTo>
                    <a:close/>
                  </a:path>
                </a:pathLst>
              </a:custGeom>
              <a:solidFill>
                <a:srgbClr val="A9A9A9">
                  <a:alpha val="68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1969672B-A3B7-4259-9188-7AB70F3A167A}"/>
                  </a:ext>
                </a:extLst>
              </p:cNvPr>
              <p:cNvSpPr/>
              <p:nvPr/>
            </p:nvSpPr>
            <p:spPr>
              <a:xfrm>
                <a:off x="7329851" y="887493"/>
                <a:ext cx="1075540" cy="1008151"/>
              </a:xfrm>
              <a:custGeom>
                <a:avLst/>
                <a:gdLst>
                  <a:gd name="connsiteX0" fmla="*/ 1060074 w 1075540"/>
                  <a:gd name="connsiteY0" fmla="*/ 682836 h 1008151"/>
                  <a:gd name="connsiteX1" fmla="*/ 410240 w 1075540"/>
                  <a:gd name="connsiteY1" fmla="*/ 975292 h 1008151"/>
                  <a:gd name="connsiteX2" fmla="*/ 15524 w 1075540"/>
                  <a:gd name="connsiteY2" fmla="*/ 325458 h 1008151"/>
                  <a:gd name="connsiteX3" fmla="*/ 665510 w 1075540"/>
                  <a:gd name="connsiteY3" fmla="*/ 33002 h 1008151"/>
                  <a:gd name="connsiteX4" fmla="*/ 1060074 w 1075540"/>
                  <a:gd name="connsiteY4" fmla="*/ 682836 h 1008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75540" h="1008151">
                    <a:moveTo>
                      <a:pt x="1060074" y="682836"/>
                    </a:moveTo>
                    <a:cubicBezTo>
                      <a:pt x="989513" y="943135"/>
                      <a:pt x="698581" y="1073894"/>
                      <a:pt x="410240" y="975292"/>
                    </a:cubicBezTo>
                    <a:cubicBezTo>
                      <a:pt x="121595" y="876536"/>
                      <a:pt x="-55037" y="585605"/>
                      <a:pt x="15524" y="325458"/>
                    </a:cubicBezTo>
                    <a:cubicBezTo>
                      <a:pt x="85933" y="65006"/>
                      <a:pt x="377017" y="-65905"/>
                      <a:pt x="665510" y="33002"/>
                    </a:cubicBezTo>
                    <a:cubicBezTo>
                      <a:pt x="953851" y="131605"/>
                      <a:pt x="1130483" y="422537"/>
                      <a:pt x="1060074" y="682836"/>
                    </a:cubicBezTo>
                    <a:close/>
                  </a:path>
                </a:pathLst>
              </a:custGeom>
              <a:solidFill>
                <a:srgbClr val="A5A5A5">
                  <a:alpha val="71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CEA00D16-F30B-47E0-8A33-3E7BD31986B3}"/>
                  </a:ext>
                </a:extLst>
              </p:cNvPr>
              <p:cNvSpPr/>
              <p:nvPr/>
            </p:nvSpPr>
            <p:spPr>
              <a:xfrm>
                <a:off x="7328272" y="883979"/>
                <a:ext cx="1060925" cy="997492"/>
              </a:xfrm>
              <a:custGeom>
                <a:avLst/>
                <a:gdLst>
                  <a:gd name="connsiteX0" fmla="*/ 1048546 w 1060925"/>
                  <a:gd name="connsiteY0" fmla="*/ 657699 h 997492"/>
                  <a:gd name="connsiteX1" fmla="*/ 417153 w 1060925"/>
                  <a:gd name="connsiteY1" fmla="*/ 971338 h 997492"/>
                  <a:gd name="connsiteX2" fmla="*/ 12379 w 1060925"/>
                  <a:gd name="connsiteY2" fmla="*/ 339945 h 997492"/>
                  <a:gd name="connsiteX3" fmla="*/ 643924 w 1060925"/>
                  <a:gd name="connsiteY3" fmla="*/ 26153 h 997492"/>
                  <a:gd name="connsiteX4" fmla="*/ 1048546 w 1060925"/>
                  <a:gd name="connsiteY4" fmla="*/ 657699 h 9974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0925" h="997492">
                    <a:moveTo>
                      <a:pt x="1048546" y="657699"/>
                    </a:moveTo>
                    <a:cubicBezTo>
                      <a:pt x="985910" y="918760"/>
                      <a:pt x="703208" y="1059120"/>
                      <a:pt x="417153" y="971338"/>
                    </a:cubicBezTo>
                    <a:cubicBezTo>
                      <a:pt x="130946" y="883556"/>
                      <a:pt x="-50258" y="600853"/>
                      <a:pt x="12379" y="339945"/>
                    </a:cubicBezTo>
                    <a:cubicBezTo>
                      <a:pt x="75015" y="78731"/>
                      <a:pt x="357717" y="-61629"/>
                      <a:pt x="643924" y="26153"/>
                    </a:cubicBezTo>
                    <a:cubicBezTo>
                      <a:pt x="929979" y="113935"/>
                      <a:pt x="1111183" y="396485"/>
                      <a:pt x="1048546" y="657699"/>
                    </a:cubicBezTo>
                    <a:close/>
                  </a:path>
                </a:pathLst>
              </a:custGeom>
              <a:solidFill>
                <a:srgbClr val="A1A1A1">
                  <a:alpha val="74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E7DBE1E8-C07F-4533-8D24-FE9896814615}"/>
                  </a:ext>
                </a:extLst>
              </p:cNvPr>
              <p:cNvSpPr/>
              <p:nvPr/>
            </p:nvSpPr>
            <p:spPr>
              <a:xfrm>
                <a:off x="7326358" y="879813"/>
                <a:ext cx="1046963" cy="988298"/>
              </a:xfrm>
              <a:custGeom>
                <a:avLst/>
                <a:gdLst>
                  <a:gd name="connsiteX0" fmla="*/ 1037354 w 1046963"/>
                  <a:gd name="connsiteY0" fmla="*/ 633214 h 988298"/>
                  <a:gd name="connsiteX1" fmla="*/ 424249 w 1046963"/>
                  <a:gd name="connsiteY1" fmla="*/ 968189 h 988298"/>
                  <a:gd name="connsiteX2" fmla="*/ 9568 w 1046963"/>
                  <a:gd name="connsiteY2" fmla="*/ 355236 h 988298"/>
                  <a:gd name="connsiteX3" fmla="*/ 622674 w 1046963"/>
                  <a:gd name="connsiteY3" fmla="*/ 20109 h 988298"/>
                  <a:gd name="connsiteX4" fmla="*/ 1037354 w 1046963"/>
                  <a:gd name="connsiteY4" fmla="*/ 633214 h 988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46963" h="988298">
                    <a:moveTo>
                      <a:pt x="1037354" y="633214"/>
                    </a:moveTo>
                    <a:cubicBezTo>
                      <a:pt x="982490" y="895037"/>
                      <a:pt x="708017" y="1044999"/>
                      <a:pt x="424249" y="968189"/>
                    </a:cubicBezTo>
                    <a:cubicBezTo>
                      <a:pt x="140327" y="891380"/>
                      <a:pt x="-45144" y="616907"/>
                      <a:pt x="9568" y="355236"/>
                    </a:cubicBezTo>
                    <a:cubicBezTo>
                      <a:pt x="64432" y="93261"/>
                      <a:pt x="338905" y="-56701"/>
                      <a:pt x="622674" y="20109"/>
                    </a:cubicBezTo>
                    <a:cubicBezTo>
                      <a:pt x="906594" y="96766"/>
                      <a:pt x="1092218" y="371238"/>
                      <a:pt x="1037354" y="633214"/>
                    </a:cubicBezTo>
                    <a:close/>
                  </a:path>
                </a:pathLst>
              </a:custGeom>
              <a:solidFill>
                <a:srgbClr val="9D9D9D">
                  <a:alpha val="77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335B16E9-9D8F-40F0-B89C-FE9EB814A213}"/>
                  </a:ext>
                </a:extLst>
              </p:cNvPr>
              <p:cNvSpPr/>
              <p:nvPr/>
            </p:nvSpPr>
            <p:spPr>
              <a:xfrm>
                <a:off x="7324385" y="874730"/>
                <a:ext cx="1033493" cy="980784"/>
              </a:xfrm>
              <a:custGeom>
                <a:avLst/>
                <a:gdLst>
                  <a:gd name="connsiteX0" fmla="*/ 1026373 w 1033493"/>
                  <a:gd name="connsiteY0" fmla="*/ 609645 h 980784"/>
                  <a:gd name="connsiteX1" fmla="*/ 431707 w 1033493"/>
                  <a:gd name="connsiteY1" fmla="*/ 965956 h 980784"/>
                  <a:gd name="connsiteX2" fmla="*/ 7121 w 1033493"/>
                  <a:gd name="connsiteY2" fmla="*/ 371292 h 980784"/>
                  <a:gd name="connsiteX3" fmla="*/ 601786 w 1033493"/>
                  <a:gd name="connsiteY3" fmla="*/ 14828 h 980784"/>
                  <a:gd name="connsiteX4" fmla="*/ 1026373 w 1033493"/>
                  <a:gd name="connsiteY4" fmla="*/ 609645 h 9807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33493" h="980784">
                    <a:moveTo>
                      <a:pt x="1026373" y="609645"/>
                    </a:moveTo>
                    <a:cubicBezTo>
                      <a:pt x="979281" y="872230"/>
                      <a:pt x="713191" y="1031793"/>
                      <a:pt x="431707" y="965956"/>
                    </a:cubicBezTo>
                    <a:cubicBezTo>
                      <a:pt x="150225" y="900120"/>
                      <a:pt x="-39818" y="633877"/>
                      <a:pt x="7121" y="371292"/>
                    </a:cubicBezTo>
                    <a:cubicBezTo>
                      <a:pt x="54060" y="108554"/>
                      <a:pt x="320303" y="-51009"/>
                      <a:pt x="601786" y="14828"/>
                    </a:cubicBezTo>
                    <a:cubicBezTo>
                      <a:pt x="883269" y="80665"/>
                      <a:pt x="1073312" y="346908"/>
                      <a:pt x="1026373" y="609645"/>
                    </a:cubicBezTo>
                    <a:close/>
                  </a:path>
                </a:pathLst>
              </a:custGeom>
              <a:solidFill>
                <a:srgbClr val="999999">
                  <a:alpha val="81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08AA9853-867C-420D-A91B-5F8E522AED0A}"/>
                  </a:ext>
                </a:extLst>
              </p:cNvPr>
              <p:cNvSpPr/>
              <p:nvPr/>
            </p:nvSpPr>
            <p:spPr>
              <a:xfrm>
                <a:off x="7321918" y="868968"/>
                <a:ext cx="1020746" cy="974542"/>
              </a:xfrm>
              <a:custGeom>
                <a:avLst/>
                <a:gdLst>
                  <a:gd name="connsiteX0" fmla="*/ 1015733 w 1020746"/>
                  <a:gd name="connsiteY0" fmla="*/ 586604 h 974542"/>
                  <a:gd name="connsiteX1" fmla="*/ 439508 w 1020746"/>
                  <a:gd name="connsiteY1" fmla="*/ 964252 h 974542"/>
                  <a:gd name="connsiteX2" fmla="*/ 5016 w 1020746"/>
                  <a:gd name="connsiteY2" fmla="*/ 388027 h 974542"/>
                  <a:gd name="connsiteX3" fmla="*/ 581241 w 1020746"/>
                  <a:gd name="connsiteY3" fmla="*/ 10380 h 974542"/>
                  <a:gd name="connsiteX4" fmla="*/ 1015733 w 1020746"/>
                  <a:gd name="connsiteY4" fmla="*/ 586604 h 97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20746" h="974542">
                    <a:moveTo>
                      <a:pt x="1015733" y="586604"/>
                    </a:moveTo>
                    <a:cubicBezTo>
                      <a:pt x="976566" y="850104"/>
                      <a:pt x="718553" y="1018963"/>
                      <a:pt x="439508" y="964252"/>
                    </a:cubicBezTo>
                    <a:cubicBezTo>
                      <a:pt x="160312" y="909388"/>
                      <a:pt x="-34151" y="651527"/>
                      <a:pt x="5016" y="388027"/>
                    </a:cubicBezTo>
                    <a:cubicBezTo>
                      <a:pt x="44183" y="124528"/>
                      <a:pt x="302196" y="-44637"/>
                      <a:pt x="581241" y="10380"/>
                    </a:cubicBezTo>
                    <a:cubicBezTo>
                      <a:pt x="860285" y="65244"/>
                      <a:pt x="1054899" y="323105"/>
                      <a:pt x="1015733" y="586604"/>
                    </a:cubicBezTo>
                    <a:close/>
                  </a:path>
                </a:pathLst>
              </a:custGeom>
              <a:solidFill>
                <a:srgbClr val="949494">
                  <a:alpha val="84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297AD3B0-C216-45EF-87BE-453B4AF2E905}"/>
                  </a:ext>
                </a:extLst>
              </p:cNvPr>
              <p:cNvSpPr/>
              <p:nvPr/>
            </p:nvSpPr>
            <p:spPr>
              <a:xfrm>
                <a:off x="7319104" y="862349"/>
                <a:ext cx="1008697" cy="970038"/>
              </a:xfrm>
              <a:custGeom>
                <a:avLst/>
                <a:gdLst>
                  <a:gd name="connsiteX0" fmla="*/ 1005440 w 1008697"/>
                  <a:gd name="connsiteY0" fmla="*/ 564572 h 970038"/>
                  <a:gd name="connsiteX1" fmla="*/ 447656 w 1008697"/>
                  <a:gd name="connsiteY1" fmla="*/ 963403 h 970038"/>
                  <a:gd name="connsiteX2" fmla="*/ 3258 w 1008697"/>
                  <a:gd name="connsiteY2" fmla="*/ 405619 h 970038"/>
                  <a:gd name="connsiteX3" fmla="*/ 561042 w 1008697"/>
                  <a:gd name="connsiteY3" fmla="*/ 6635 h 970038"/>
                  <a:gd name="connsiteX4" fmla="*/ 1005440 w 1008697"/>
                  <a:gd name="connsiteY4" fmla="*/ 564572 h 970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8697" h="970038">
                    <a:moveTo>
                      <a:pt x="1005440" y="564572"/>
                    </a:moveTo>
                    <a:cubicBezTo>
                      <a:pt x="974046" y="828833"/>
                      <a:pt x="724414" y="1007294"/>
                      <a:pt x="447656" y="963403"/>
                    </a:cubicBezTo>
                    <a:cubicBezTo>
                      <a:pt x="170898" y="919511"/>
                      <a:pt x="-28136" y="669880"/>
                      <a:pt x="3258" y="405619"/>
                    </a:cubicBezTo>
                    <a:cubicBezTo>
                      <a:pt x="34500" y="141205"/>
                      <a:pt x="284284" y="-37256"/>
                      <a:pt x="561042" y="6635"/>
                    </a:cubicBezTo>
                    <a:cubicBezTo>
                      <a:pt x="837800" y="50527"/>
                      <a:pt x="1036834" y="300310"/>
                      <a:pt x="1005440" y="564572"/>
                    </a:cubicBezTo>
                    <a:close/>
                  </a:path>
                </a:pathLst>
              </a:custGeom>
              <a:solidFill>
                <a:srgbClr val="909090">
                  <a:alpha val="87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BAF6B720-D14D-438D-81F2-5FB9A5A8C103}"/>
                  </a:ext>
                </a:extLst>
              </p:cNvPr>
              <p:cNvSpPr/>
              <p:nvPr/>
            </p:nvSpPr>
            <p:spPr>
              <a:xfrm>
                <a:off x="7315947" y="855034"/>
                <a:ext cx="997357" cy="967141"/>
              </a:xfrm>
              <a:custGeom>
                <a:avLst/>
                <a:gdLst>
                  <a:gd name="connsiteX0" fmla="*/ 995492 w 997357"/>
                  <a:gd name="connsiteY0" fmla="*/ 543236 h 967141"/>
                  <a:gd name="connsiteX1" fmla="*/ 456148 w 997357"/>
                  <a:gd name="connsiteY1" fmla="*/ 963402 h 967141"/>
                  <a:gd name="connsiteX2" fmla="*/ 1844 w 997357"/>
                  <a:gd name="connsiteY2" fmla="*/ 424059 h 967141"/>
                  <a:gd name="connsiteX3" fmla="*/ 541187 w 997357"/>
                  <a:gd name="connsiteY3" fmla="*/ 3739 h 967141"/>
                  <a:gd name="connsiteX4" fmla="*/ 995492 w 997357"/>
                  <a:gd name="connsiteY4" fmla="*/ 543236 h 967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7357" h="967141">
                    <a:moveTo>
                      <a:pt x="995492" y="543236"/>
                    </a:moveTo>
                    <a:cubicBezTo>
                      <a:pt x="972022" y="808259"/>
                      <a:pt x="730468" y="996321"/>
                      <a:pt x="456148" y="963402"/>
                    </a:cubicBezTo>
                    <a:cubicBezTo>
                      <a:pt x="181676" y="930484"/>
                      <a:pt x="-21626" y="689082"/>
                      <a:pt x="1844" y="424059"/>
                    </a:cubicBezTo>
                    <a:cubicBezTo>
                      <a:pt x="25313" y="158883"/>
                      <a:pt x="266867" y="-29179"/>
                      <a:pt x="541187" y="3739"/>
                    </a:cubicBezTo>
                    <a:cubicBezTo>
                      <a:pt x="815660" y="36658"/>
                      <a:pt x="1019113" y="278060"/>
                      <a:pt x="995492" y="543236"/>
                    </a:cubicBezTo>
                    <a:close/>
                  </a:path>
                </a:pathLst>
              </a:custGeom>
              <a:solidFill>
                <a:srgbClr val="8C8C8C">
                  <a:alpha val="90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A592BE97-3564-4C3E-9313-915C45A7739B}"/>
                  </a:ext>
                </a:extLst>
              </p:cNvPr>
              <p:cNvSpPr/>
              <p:nvPr/>
            </p:nvSpPr>
            <p:spPr>
              <a:xfrm>
                <a:off x="7312385" y="846899"/>
                <a:ext cx="986917" cy="965886"/>
              </a:xfrm>
              <a:custGeom>
                <a:avLst/>
                <a:gdLst>
                  <a:gd name="connsiteX0" fmla="*/ 986100 w 986917"/>
                  <a:gd name="connsiteY0" fmla="*/ 522720 h 965886"/>
                  <a:gd name="connsiteX1" fmla="*/ 465044 w 986917"/>
                  <a:gd name="connsiteY1" fmla="*/ 964223 h 965886"/>
                  <a:gd name="connsiteX2" fmla="*/ 834 w 986917"/>
                  <a:gd name="connsiteY2" fmla="*/ 443319 h 965886"/>
                  <a:gd name="connsiteX3" fmla="*/ 521737 w 986917"/>
                  <a:gd name="connsiteY3" fmla="*/ 1664 h 965886"/>
                  <a:gd name="connsiteX4" fmla="*/ 986100 w 986917"/>
                  <a:gd name="connsiteY4" fmla="*/ 522720 h 9658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6917" h="965886">
                    <a:moveTo>
                      <a:pt x="986100" y="522720"/>
                    </a:moveTo>
                    <a:cubicBezTo>
                      <a:pt x="970402" y="788505"/>
                      <a:pt x="737231" y="986168"/>
                      <a:pt x="465044" y="964223"/>
                    </a:cubicBezTo>
                    <a:cubicBezTo>
                      <a:pt x="193010" y="942277"/>
                      <a:pt x="-14864" y="709105"/>
                      <a:pt x="834" y="443319"/>
                    </a:cubicBezTo>
                    <a:cubicBezTo>
                      <a:pt x="16531" y="177381"/>
                      <a:pt x="249703" y="-20281"/>
                      <a:pt x="521737" y="1664"/>
                    </a:cubicBezTo>
                    <a:cubicBezTo>
                      <a:pt x="793771" y="23610"/>
                      <a:pt x="1001644" y="256782"/>
                      <a:pt x="986100" y="522720"/>
                    </a:cubicBezTo>
                    <a:close/>
                  </a:path>
                </a:pathLst>
              </a:custGeom>
              <a:solidFill>
                <a:srgbClr val="888888">
                  <a:alpha val="94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52B02644-1C9D-49BC-B660-2BD9151C5706}"/>
                  </a:ext>
                </a:extLst>
              </p:cNvPr>
              <p:cNvSpPr/>
              <p:nvPr/>
            </p:nvSpPr>
            <p:spPr>
              <a:xfrm>
                <a:off x="7308432" y="838088"/>
                <a:ext cx="977152" cy="966134"/>
              </a:xfrm>
              <a:custGeom>
                <a:avLst/>
                <a:gdLst>
                  <a:gd name="connsiteX0" fmla="*/ 976946 w 977152"/>
                  <a:gd name="connsiteY0" fmla="*/ 502879 h 966134"/>
                  <a:gd name="connsiteX1" fmla="*/ 474331 w 977152"/>
                  <a:gd name="connsiteY1" fmla="*/ 965718 h 966134"/>
                  <a:gd name="connsiteX2" fmla="*/ 215 w 977152"/>
                  <a:gd name="connsiteY2" fmla="*/ 463255 h 966134"/>
                  <a:gd name="connsiteX3" fmla="*/ 502677 w 977152"/>
                  <a:gd name="connsiteY3" fmla="*/ 417 h 966134"/>
                  <a:gd name="connsiteX4" fmla="*/ 976946 w 977152"/>
                  <a:gd name="connsiteY4" fmla="*/ 502879 h 966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77152" h="966134">
                    <a:moveTo>
                      <a:pt x="976946" y="502879"/>
                    </a:moveTo>
                    <a:cubicBezTo>
                      <a:pt x="969174" y="769427"/>
                      <a:pt x="744079" y="976691"/>
                      <a:pt x="474331" y="965718"/>
                    </a:cubicBezTo>
                    <a:cubicBezTo>
                      <a:pt x="204583" y="954745"/>
                      <a:pt x="-7710" y="729803"/>
                      <a:pt x="215" y="463255"/>
                    </a:cubicBezTo>
                    <a:cubicBezTo>
                      <a:pt x="7987" y="196555"/>
                      <a:pt x="232930" y="-10556"/>
                      <a:pt x="502677" y="417"/>
                    </a:cubicBezTo>
                    <a:cubicBezTo>
                      <a:pt x="772425" y="11085"/>
                      <a:pt x="984719" y="236027"/>
                      <a:pt x="976946" y="502879"/>
                    </a:cubicBezTo>
                    <a:close/>
                  </a:path>
                </a:pathLst>
              </a:custGeom>
              <a:solidFill>
                <a:srgbClr val="848484">
                  <a:alpha val="97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D14A4168-035A-4711-98F5-E1CA29665101}"/>
                  </a:ext>
                </a:extLst>
              </p:cNvPr>
              <p:cNvSpPr/>
              <p:nvPr/>
            </p:nvSpPr>
            <p:spPr>
              <a:xfrm>
                <a:off x="7304074" y="827989"/>
                <a:ext cx="968197" cy="968197"/>
              </a:xfrm>
              <a:custGeom>
                <a:avLst/>
                <a:gdLst>
                  <a:gd name="connsiteX0" fmla="*/ 968197 w 968197"/>
                  <a:gd name="connsiteY0" fmla="*/ 484175 h 968197"/>
                  <a:gd name="connsiteX1" fmla="*/ 484023 w 968197"/>
                  <a:gd name="connsiteY1" fmla="*/ 968197 h 968197"/>
                  <a:gd name="connsiteX2" fmla="*/ 0 w 968197"/>
                  <a:gd name="connsiteY2" fmla="*/ 484175 h 968197"/>
                  <a:gd name="connsiteX3" fmla="*/ 484023 w 968197"/>
                  <a:gd name="connsiteY3" fmla="*/ 0 h 968197"/>
                  <a:gd name="connsiteX4" fmla="*/ 968197 w 968197"/>
                  <a:gd name="connsiteY4" fmla="*/ 484175 h 968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68197" h="968197">
                    <a:moveTo>
                      <a:pt x="968197" y="484175"/>
                    </a:moveTo>
                    <a:cubicBezTo>
                      <a:pt x="968197" y="751637"/>
                      <a:pt x="751485" y="968197"/>
                      <a:pt x="484023" y="968197"/>
                    </a:cubicBezTo>
                    <a:cubicBezTo>
                      <a:pt x="216561" y="968197"/>
                      <a:pt x="0" y="751484"/>
                      <a:pt x="0" y="484175"/>
                    </a:cubicBezTo>
                    <a:cubicBezTo>
                      <a:pt x="0" y="216713"/>
                      <a:pt x="216713" y="0"/>
                      <a:pt x="484023" y="0"/>
                    </a:cubicBezTo>
                    <a:cubicBezTo>
                      <a:pt x="751485" y="0"/>
                      <a:pt x="968197" y="216713"/>
                      <a:pt x="968197" y="484175"/>
                    </a:cubicBezTo>
                    <a:close/>
                  </a:path>
                </a:pathLst>
              </a:custGeom>
              <a:solidFill>
                <a:srgbClr val="808080"/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</p:grpSp>
        <p:grpSp>
          <p:nvGrpSpPr>
            <p:cNvPr id="41" name="Graphic 2">
              <a:extLst>
                <a:ext uri="{FF2B5EF4-FFF2-40B4-BE49-F238E27FC236}">
                  <a16:creationId xmlns:a16="http://schemas.microsoft.com/office/drawing/2014/main" id="{5128D167-10D2-4D6C-BBB8-C7E43816EE75}"/>
                </a:ext>
              </a:extLst>
            </p:cNvPr>
            <p:cNvGrpSpPr/>
            <p:nvPr/>
          </p:nvGrpSpPr>
          <p:grpSpPr>
            <a:xfrm>
              <a:off x="4130954" y="2253538"/>
              <a:ext cx="1514065" cy="1514418"/>
              <a:chOff x="4130954" y="2253538"/>
              <a:chExt cx="1514065" cy="1514418"/>
            </a:xfrm>
          </p:grpSpPr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5D1C8632-1D0C-4FC0-B515-0F4A3512309C}"/>
                  </a:ext>
                </a:extLst>
              </p:cNvPr>
              <p:cNvSpPr/>
              <p:nvPr/>
            </p:nvSpPr>
            <p:spPr>
              <a:xfrm>
                <a:off x="4132045" y="2254764"/>
                <a:ext cx="1512974" cy="1513192"/>
              </a:xfrm>
              <a:custGeom>
                <a:avLst/>
                <a:gdLst>
                  <a:gd name="connsiteX0" fmla="*/ 1196164 w 1512974"/>
                  <a:gd name="connsiteY0" fmla="*/ 317138 h 1513192"/>
                  <a:gd name="connsiteX1" fmla="*/ 1372186 w 1512974"/>
                  <a:gd name="connsiteY1" fmla="*/ 1372356 h 1513192"/>
                  <a:gd name="connsiteX2" fmla="*/ 317273 w 1512974"/>
                  <a:gd name="connsiteY2" fmla="*/ 1196029 h 1513192"/>
                  <a:gd name="connsiteX3" fmla="*/ 140946 w 1512974"/>
                  <a:gd name="connsiteY3" fmla="*/ 141116 h 1513192"/>
                  <a:gd name="connsiteX4" fmla="*/ 1196164 w 1512974"/>
                  <a:gd name="connsiteY4" fmla="*/ 317138 h 15131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12974" h="1513192">
                    <a:moveTo>
                      <a:pt x="1196164" y="317138"/>
                    </a:moveTo>
                    <a:cubicBezTo>
                      <a:pt x="1536016" y="656990"/>
                      <a:pt x="1614806" y="1129583"/>
                      <a:pt x="1372186" y="1372356"/>
                    </a:cubicBezTo>
                    <a:cubicBezTo>
                      <a:pt x="1129260" y="1615129"/>
                      <a:pt x="657277" y="1536186"/>
                      <a:pt x="317273" y="1196029"/>
                    </a:cubicBezTo>
                    <a:cubicBezTo>
                      <a:pt x="-23036" y="856024"/>
                      <a:pt x="-101980" y="383584"/>
                      <a:pt x="140946" y="141116"/>
                    </a:cubicBezTo>
                    <a:cubicBezTo>
                      <a:pt x="383415" y="-101962"/>
                      <a:pt x="856007" y="-23171"/>
                      <a:pt x="1196164" y="317138"/>
                    </a:cubicBezTo>
                    <a:close/>
                  </a:path>
                </a:pathLst>
              </a:custGeom>
              <a:solidFill>
                <a:srgbClr val="FFFFFF">
                  <a:alpha val="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AE345046-ED2A-48B0-A0F4-E796BD261DCD}"/>
                  </a:ext>
                </a:extLst>
              </p:cNvPr>
              <p:cNvSpPr/>
              <p:nvPr/>
            </p:nvSpPr>
            <p:spPr>
              <a:xfrm>
                <a:off x="4134661" y="2261073"/>
                <a:ext cx="1489907" cy="1482771"/>
              </a:xfrm>
              <a:custGeom>
                <a:avLst/>
                <a:gdLst>
                  <a:gd name="connsiteX0" fmla="*/ 1356463 w 1489907"/>
                  <a:gd name="connsiteY0" fmla="*/ 1337243 h 1482771"/>
                  <a:gd name="connsiteX1" fmla="*/ 319838 w 1489907"/>
                  <a:gd name="connsiteY1" fmla="*/ 1182252 h 1482771"/>
                  <a:gd name="connsiteX2" fmla="*/ 133453 w 1489907"/>
                  <a:gd name="connsiteY2" fmla="*/ 145627 h 1482771"/>
                  <a:gd name="connsiteX3" fmla="*/ 1170382 w 1489907"/>
                  <a:gd name="connsiteY3" fmla="*/ 300466 h 1482771"/>
                  <a:gd name="connsiteX4" fmla="*/ 1356463 w 1489907"/>
                  <a:gd name="connsiteY4" fmla="*/ 1337243 h 1482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89907" h="1482771">
                    <a:moveTo>
                      <a:pt x="1356463" y="1337243"/>
                    </a:moveTo>
                    <a:cubicBezTo>
                      <a:pt x="1121310" y="1580931"/>
                      <a:pt x="657556" y="1511436"/>
                      <a:pt x="319838" y="1182252"/>
                    </a:cubicBezTo>
                    <a:cubicBezTo>
                      <a:pt x="-18033" y="853221"/>
                      <a:pt x="-101548" y="389010"/>
                      <a:pt x="133453" y="145627"/>
                    </a:cubicBezTo>
                    <a:cubicBezTo>
                      <a:pt x="368301" y="-98060"/>
                      <a:pt x="832664" y="-28871"/>
                      <a:pt x="1170382" y="300466"/>
                    </a:cubicBezTo>
                    <a:cubicBezTo>
                      <a:pt x="1508101" y="629497"/>
                      <a:pt x="1591311" y="1093708"/>
                      <a:pt x="1356463" y="1337243"/>
                    </a:cubicBezTo>
                    <a:close/>
                  </a:path>
                </a:pathLst>
              </a:custGeom>
              <a:solidFill>
                <a:srgbClr val="FBFBFB">
                  <a:alpha val="3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B155E489-F9CD-4E18-847A-2614C4169698}"/>
                  </a:ext>
                </a:extLst>
              </p:cNvPr>
              <p:cNvSpPr/>
              <p:nvPr/>
            </p:nvSpPr>
            <p:spPr>
              <a:xfrm>
                <a:off x="4137376" y="2267339"/>
                <a:ext cx="1466864" cy="1452662"/>
              </a:xfrm>
              <a:custGeom>
                <a:avLst/>
                <a:gdLst>
                  <a:gd name="connsiteX0" fmla="*/ 1340642 w 1466864"/>
                  <a:gd name="connsiteY0" fmla="*/ 1302325 h 1452662"/>
                  <a:gd name="connsiteX1" fmla="*/ 322458 w 1466864"/>
                  <a:gd name="connsiteY1" fmla="*/ 1168671 h 1452662"/>
                  <a:gd name="connsiteX2" fmla="*/ 126166 w 1466864"/>
                  <a:gd name="connsiteY2" fmla="*/ 150486 h 1452662"/>
                  <a:gd name="connsiteX3" fmla="*/ 1144655 w 1466864"/>
                  <a:gd name="connsiteY3" fmla="*/ 283988 h 1452662"/>
                  <a:gd name="connsiteX4" fmla="*/ 1340642 w 1466864"/>
                  <a:gd name="connsiteY4" fmla="*/ 1302325 h 14526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66864" h="1452662">
                    <a:moveTo>
                      <a:pt x="1340642" y="1302325"/>
                    </a:moveTo>
                    <a:cubicBezTo>
                      <a:pt x="1113414" y="1546775"/>
                      <a:pt x="657890" y="1486729"/>
                      <a:pt x="322458" y="1168671"/>
                    </a:cubicBezTo>
                    <a:cubicBezTo>
                      <a:pt x="-13127" y="850612"/>
                      <a:pt x="-100910" y="394631"/>
                      <a:pt x="126166" y="150486"/>
                    </a:cubicBezTo>
                    <a:cubicBezTo>
                      <a:pt x="353242" y="-93964"/>
                      <a:pt x="809223" y="-34375"/>
                      <a:pt x="1144655" y="283988"/>
                    </a:cubicBezTo>
                    <a:cubicBezTo>
                      <a:pt x="1480088" y="601895"/>
                      <a:pt x="1567718" y="1057876"/>
                      <a:pt x="1340642" y="1302325"/>
                    </a:cubicBezTo>
                    <a:close/>
                  </a:path>
                </a:pathLst>
              </a:custGeom>
              <a:solidFill>
                <a:srgbClr val="F7F7F7">
                  <a:alpha val="6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57E41F9A-85A3-47C4-83BB-FEDFF564F8A5}"/>
                  </a:ext>
                </a:extLst>
              </p:cNvPr>
              <p:cNvSpPr/>
              <p:nvPr/>
            </p:nvSpPr>
            <p:spPr>
              <a:xfrm>
                <a:off x="4140058" y="2273193"/>
                <a:ext cx="1443979" cy="1423241"/>
              </a:xfrm>
              <a:custGeom>
                <a:avLst/>
                <a:gdLst>
                  <a:gd name="connsiteX0" fmla="*/ 1325006 w 1443979"/>
                  <a:gd name="connsiteY0" fmla="*/ 1267820 h 1423241"/>
                  <a:gd name="connsiteX1" fmla="*/ 325262 w 1443979"/>
                  <a:gd name="connsiteY1" fmla="*/ 1155349 h 1423241"/>
                  <a:gd name="connsiteX2" fmla="*/ 119065 w 1443979"/>
                  <a:gd name="connsiteY2" fmla="*/ 155605 h 1423241"/>
                  <a:gd name="connsiteX3" fmla="*/ 1119113 w 1443979"/>
                  <a:gd name="connsiteY3" fmla="*/ 267771 h 1423241"/>
                  <a:gd name="connsiteX4" fmla="*/ 1325006 w 1443979"/>
                  <a:gd name="connsiteY4" fmla="*/ 1267820 h 14232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43979" h="1423241">
                    <a:moveTo>
                      <a:pt x="1325006" y="1267820"/>
                    </a:moveTo>
                    <a:cubicBezTo>
                      <a:pt x="1105550" y="1513032"/>
                      <a:pt x="658256" y="1462588"/>
                      <a:pt x="325262" y="1155349"/>
                    </a:cubicBezTo>
                    <a:cubicBezTo>
                      <a:pt x="-8037" y="848263"/>
                      <a:pt x="-100239" y="400512"/>
                      <a:pt x="119065" y="155605"/>
                    </a:cubicBezTo>
                    <a:cubicBezTo>
                      <a:pt x="338216" y="-89759"/>
                      <a:pt x="786119" y="-39467"/>
                      <a:pt x="1119113" y="267771"/>
                    </a:cubicBezTo>
                    <a:cubicBezTo>
                      <a:pt x="1451955" y="574857"/>
                      <a:pt x="1544157" y="1022609"/>
                      <a:pt x="1325006" y="1267820"/>
                    </a:cubicBezTo>
                    <a:close/>
                  </a:path>
                </a:pathLst>
              </a:custGeom>
              <a:solidFill>
                <a:srgbClr val="F3F3F3">
                  <a:alpha val="10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A1E28CC5-A4CA-40E1-BF56-F704016D630F}"/>
                  </a:ext>
                </a:extLst>
              </p:cNvPr>
              <p:cNvSpPr/>
              <p:nvPr/>
            </p:nvSpPr>
            <p:spPr>
              <a:xfrm>
                <a:off x="4142501" y="2278819"/>
                <a:ext cx="1421458" cy="1394167"/>
              </a:xfrm>
              <a:custGeom>
                <a:avLst/>
                <a:gdLst>
                  <a:gd name="connsiteX0" fmla="*/ 1309456 w 1421458"/>
                  <a:gd name="connsiteY0" fmla="*/ 1233391 h 1394167"/>
                  <a:gd name="connsiteX1" fmla="*/ 328152 w 1421458"/>
                  <a:gd name="connsiteY1" fmla="*/ 1142255 h 1394167"/>
                  <a:gd name="connsiteX2" fmla="*/ 112049 w 1421458"/>
                  <a:gd name="connsiteY2" fmla="*/ 160952 h 1394167"/>
                  <a:gd name="connsiteX3" fmla="*/ 1093810 w 1421458"/>
                  <a:gd name="connsiteY3" fmla="*/ 251934 h 1394167"/>
                  <a:gd name="connsiteX4" fmla="*/ 1309456 w 1421458"/>
                  <a:gd name="connsiteY4" fmla="*/ 1233391 h 13941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21458" h="1394167">
                    <a:moveTo>
                      <a:pt x="1309456" y="1233391"/>
                    </a:moveTo>
                    <a:cubicBezTo>
                      <a:pt x="1097924" y="1479364"/>
                      <a:pt x="658860" y="1438521"/>
                      <a:pt x="328152" y="1142255"/>
                    </a:cubicBezTo>
                    <a:cubicBezTo>
                      <a:pt x="-2708" y="846142"/>
                      <a:pt x="-99482" y="406621"/>
                      <a:pt x="112049" y="160952"/>
                    </a:cubicBezTo>
                    <a:cubicBezTo>
                      <a:pt x="323428" y="-85174"/>
                      <a:pt x="762950" y="-44484"/>
                      <a:pt x="1093810" y="251934"/>
                    </a:cubicBezTo>
                    <a:cubicBezTo>
                      <a:pt x="1424213" y="548048"/>
                      <a:pt x="1520834" y="987569"/>
                      <a:pt x="1309456" y="1233391"/>
                    </a:cubicBezTo>
                    <a:close/>
                  </a:path>
                </a:pathLst>
              </a:custGeom>
              <a:solidFill>
                <a:srgbClr val="EFEFEF">
                  <a:alpha val="13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DAAC49CE-81E1-4BE2-87B9-CBCDE0E5B670}"/>
                  </a:ext>
                </a:extLst>
              </p:cNvPr>
              <p:cNvSpPr/>
              <p:nvPr/>
            </p:nvSpPr>
            <p:spPr>
              <a:xfrm>
                <a:off x="4144843" y="2284310"/>
                <a:ext cx="1399161" cy="1365656"/>
              </a:xfrm>
              <a:custGeom>
                <a:avLst/>
                <a:gdLst>
                  <a:gd name="connsiteX0" fmla="*/ 1294008 w 1399161"/>
                  <a:gd name="connsiteY0" fmla="*/ 1199249 h 1365656"/>
                  <a:gd name="connsiteX1" fmla="*/ 331144 w 1399161"/>
                  <a:gd name="connsiteY1" fmla="*/ 1129449 h 1365656"/>
                  <a:gd name="connsiteX2" fmla="*/ 105135 w 1399161"/>
                  <a:gd name="connsiteY2" fmla="*/ 166586 h 1365656"/>
                  <a:gd name="connsiteX3" fmla="*/ 1068455 w 1399161"/>
                  <a:gd name="connsiteY3" fmla="*/ 236233 h 1365656"/>
                  <a:gd name="connsiteX4" fmla="*/ 1294008 w 1399161"/>
                  <a:gd name="connsiteY4" fmla="*/ 1199249 h 13656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9161" h="1365656">
                    <a:moveTo>
                      <a:pt x="1294008" y="1199249"/>
                    </a:moveTo>
                    <a:cubicBezTo>
                      <a:pt x="1090249" y="1445984"/>
                      <a:pt x="659414" y="1414742"/>
                      <a:pt x="331144" y="1129449"/>
                    </a:cubicBezTo>
                    <a:cubicBezTo>
                      <a:pt x="2570" y="844309"/>
                      <a:pt x="-98471" y="413017"/>
                      <a:pt x="105135" y="166586"/>
                    </a:cubicBezTo>
                    <a:cubicBezTo>
                      <a:pt x="308742" y="-80302"/>
                      <a:pt x="740033" y="-49212"/>
                      <a:pt x="1068455" y="236233"/>
                    </a:cubicBezTo>
                    <a:cubicBezTo>
                      <a:pt x="1396572" y="521221"/>
                      <a:pt x="1497614" y="952513"/>
                      <a:pt x="1294008" y="1199249"/>
                    </a:cubicBezTo>
                    <a:close/>
                  </a:path>
                </a:pathLst>
              </a:custGeom>
              <a:solidFill>
                <a:srgbClr val="EBEBEB">
                  <a:alpha val="16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A6CF4087-87F4-4DD7-8642-9E3A65E82612}"/>
                  </a:ext>
                </a:extLst>
              </p:cNvPr>
              <p:cNvSpPr/>
              <p:nvPr/>
            </p:nvSpPr>
            <p:spPr>
              <a:xfrm>
                <a:off x="4146864" y="2289507"/>
                <a:ext cx="1377281" cy="1337793"/>
              </a:xfrm>
              <a:custGeom>
                <a:avLst/>
                <a:gdLst>
                  <a:gd name="connsiteX0" fmla="*/ 1278880 w 1377281"/>
                  <a:gd name="connsiteY0" fmla="*/ 1165401 h 1337793"/>
                  <a:gd name="connsiteX1" fmla="*/ 334305 w 1377281"/>
                  <a:gd name="connsiteY1" fmla="*/ 1116938 h 1337793"/>
                  <a:gd name="connsiteX2" fmla="*/ 98390 w 1377281"/>
                  <a:gd name="connsiteY2" fmla="*/ 172515 h 1337793"/>
                  <a:gd name="connsiteX3" fmla="*/ 1043270 w 1377281"/>
                  <a:gd name="connsiteY3" fmla="*/ 220825 h 1337793"/>
                  <a:gd name="connsiteX4" fmla="*/ 1278880 w 1377281"/>
                  <a:gd name="connsiteY4" fmla="*/ 1165401 h 13377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77281" h="1337793">
                    <a:moveTo>
                      <a:pt x="1278880" y="1165401"/>
                    </a:moveTo>
                    <a:cubicBezTo>
                      <a:pt x="1083046" y="1413051"/>
                      <a:pt x="660288" y="1391258"/>
                      <a:pt x="334305" y="1116938"/>
                    </a:cubicBezTo>
                    <a:cubicBezTo>
                      <a:pt x="8169" y="842770"/>
                      <a:pt x="-97445" y="419707"/>
                      <a:pt x="98390" y="172515"/>
                    </a:cubicBezTo>
                    <a:cubicBezTo>
                      <a:pt x="294071" y="-75135"/>
                      <a:pt x="717134" y="-53647"/>
                      <a:pt x="1043270" y="220825"/>
                    </a:cubicBezTo>
                    <a:cubicBezTo>
                      <a:pt x="1369101" y="494841"/>
                      <a:pt x="1474714" y="917903"/>
                      <a:pt x="1278880" y="1165401"/>
                    </a:cubicBezTo>
                    <a:close/>
                  </a:path>
                </a:pathLst>
              </a:custGeom>
              <a:solidFill>
                <a:srgbClr val="E6E6E6">
                  <a:alpha val="19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C1CF336E-910C-42A3-9C5B-78CFF6A2AEB8}"/>
                  </a:ext>
                </a:extLst>
              </p:cNvPr>
              <p:cNvSpPr/>
              <p:nvPr/>
            </p:nvSpPr>
            <p:spPr>
              <a:xfrm>
                <a:off x="4149011" y="2294234"/>
                <a:ext cx="1355511" cy="1310579"/>
              </a:xfrm>
              <a:custGeom>
                <a:avLst/>
                <a:gdLst>
                  <a:gd name="connsiteX0" fmla="*/ 1263779 w 1355511"/>
                  <a:gd name="connsiteY0" fmla="*/ 1132022 h 1310579"/>
                  <a:gd name="connsiteX1" fmla="*/ 337644 w 1355511"/>
                  <a:gd name="connsiteY1" fmla="*/ 1104743 h 1310579"/>
                  <a:gd name="connsiteX2" fmla="*/ 91823 w 1355511"/>
                  <a:gd name="connsiteY2" fmla="*/ 178760 h 1310579"/>
                  <a:gd name="connsiteX3" fmla="*/ 1018263 w 1355511"/>
                  <a:gd name="connsiteY3" fmla="*/ 205735 h 1310579"/>
                  <a:gd name="connsiteX4" fmla="*/ 1263779 w 1355511"/>
                  <a:gd name="connsiteY4" fmla="*/ 1132022 h 1310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55511" h="1310579">
                    <a:moveTo>
                      <a:pt x="1263779" y="1132022"/>
                    </a:moveTo>
                    <a:cubicBezTo>
                      <a:pt x="1075717" y="1380434"/>
                      <a:pt x="661342" y="1368090"/>
                      <a:pt x="337644" y="1104743"/>
                    </a:cubicBezTo>
                    <a:cubicBezTo>
                      <a:pt x="13794" y="841548"/>
                      <a:pt x="-96239" y="426868"/>
                      <a:pt x="91823" y="178760"/>
                    </a:cubicBezTo>
                    <a:cubicBezTo>
                      <a:pt x="279732" y="-69804"/>
                      <a:pt x="694565" y="-57612"/>
                      <a:pt x="1018263" y="205735"/>
                    </a:cubicBezTo>
                    <a:cubicBezTo>
                      <a:pt x="1341655" y="468930"/>
                      <a:pt x="1451688" y="883610"/>
                      <a:pt x="1263779" y="1132022"/>
                    </a:cubicBezTo>
                    <a:close/>
                  </a:path>
                </a:pathLst>
              </a:custGeom>
              <a:solidFill>
                <a:srgbClr val="E2E2E2">
                  <a:alpha val="23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1CBEC3D1-970E-4C49-8D10-00CFF0CA7811}"/>
                  </a:ext>
                </a:extLst>
              </p:cNvPr>
              <p:cNvSpPr/>
              <p:nvPr/>
            </p:nvSpPr>
            <p:spPr>
              <a:xfrm>
                <a:off x="4150857" y="2298636"/>
                <a:ext cx="1334075" cy="1284091"/>
              </a:xfrm>
              <a:custGeom>
                <a:avLst/>
                <a:gdLst>
                  <a:gd name="connsiteX0" fmla="*/ 1248827 w 1334075"/>
                  <a:gd name="connsiteY0" fmla="*/ 1098969 h 1284091"/>
                  <a:gd name="connsiteX1" fmla="*/ 341133 w 1334075"/>
                  <a:gd name="connsiteY1" fmla="*/ 1093026 h 1284091"/>
                  <a:gd name="connsiteX2" fmla="*/ 85406 w 1334075"/>
                  <a:gd name="connsiteY2" fmla="*/ 185331 h 1284091"/>
                  <a:gd name="connsiteX3" fmla="*/ 993405 w 1334075"/>
                  <a:gd name="connsiteY3" fmla="*/ 190970 h 1284091"/>
                  <a:gd name="connsiteX4" fmla="*/ 1248827 w 1334075"/>
                  <a:gd name="connsiteY4" fmla="*/ 1098969 h 12840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34075" h="1284091">
                    <a:moveTo>
                      <a:pt x="1248827" y="1098969"/>
                    </a:moveTo>
                    <a:cubicBezTo>
                      <a:pt x="1068538" y="1348143"/>
                      <a:pt x="662392" y="1345400"/>
                      <a:pt x="341133" y="1093026"/>
                    </a:cubicBezTo>
                    <a:cubicBezTo>
                      <a:pt x="19569" y="840803"/>
                      <a:pt x="-94883" y="434353"/>
                      <a:pt x="85406" y="185331"/>
                    </a:cubicBezTo>
                    <a:cubicBezTo>
                      <a:pt x="265390" y="-63995"/>
                      <a:pt x="671993" y="-61405"/>
                      <a:pt x="993405" y="190970"/>
                    </a:cubicBezTo>
                    <a:cubicBezTo>
                      <a:pt x="1314511" y="443344"/>
                      <a:pt x="1428811" y="849795"/>
                      <a:pt x="1248827" y="1098969"/>
                    </a:cubicBezTo>
                    <a:close/>
                  </a:path>
                </a:pathLst>
              </a:custGeom>
              <a:solidFill>
                <a:srgbClr val="DEDEDE">
                  <a:alpha val="26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6DA7EB70-C1D8-40BD-B3D9-830C796A7606}"/>
                  </a:ext>
                </a:extLst>
              </p:cNvPr>
              <p:cNvSpPr/>
              <p:nvPr/>
            </p:nvSpPr>
            <p:spPr>
              <a:xfrm>
                <a:off x="4152594" y="2302857"/>
                <a:ext cx="1312967" cy="1258139"/>
              </a:xfrm>
              <a:custGeom>
                <a:avLst/>
                <a:gdLst>
                  <a:gd name="connsiteX0" fmla="*/ 1233984 w 1312967"/>
                  <a:gd name="connsiteY0" fmla="*/ 1066097 h 1258139"/>
                  <a:gd name="connsiteX1" fmla="*/ 344730 w 1312967"/>
                  <a:gd name="connsiteY1" fmla="*/ 1081489 h 1258139"/>
                  <a:gd name="connsiteX2" fmla="*/ 78944 w 1312967"/>
                  <a:gd name="connsiteY2" fmla="*/ 192235 h 1258139"/>
                  <a:gd name="connsiteX3" fmla="*/ 968503 w 1312967"/>
                  <a:gd name="connsiteY3" fmla="*/ 176690 h 1258139"/>
                  <a:gd name="connsiteX4" fmla="*/ 1233984 w 1312967"/>
                  <a:gd name="connsiteY4" fmla="*/ 1066097 h 12581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12967" h="1258139">
                    <a:moveTo>
                      <a:pt x="1233984" y="1066097"/>
                    </a:moveTo>
                    <a:cubicBezTo>
                      <a:pt x="1061620" y="1316033"/>
                      <a:pt x="663703" y="1322891"/>
                      <a:pt x="344730" y="1081489"/>
                    </a:cubicBezTo>
                    <a:cubicBezTo>
                      <a:pt x="25604" y="840240"/>
                      <a:pt x="-93268" y="442019"/>
                      <a:pt x="78944" y="192235"/>
                    </a:cubicBezTo>
                    <a:cubicBezTo>
                      <a:pt x="251156" y="-57853"/>
                      <a:pt x="649530" y="-64863"/>
                      <a:pt x="968503" y="176690"/>
                    </a:cubicBezTo>
                    <a:cubicBezTo>
                      <a:pt x="1287476" y="417787"/>
                      <a:pt x="1406196" y="816008"/>
                      <a:pt x="1233984" y="1066097"/>
                    </a:cubicBezTo>
                    <a:close/>
                  </a:path>
                </a:pathLst>
              </a:custGeom>
              <a:solidFill>
                <a:srgbClr val="DADADA">
                  <a:alpha val="29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13107ECA-55E1-4011-85EA-562A7D9C4F90}"/>
                  </a:ext>
                </a:extLst>
              </p:cNvPr>
              <p:cNvSpPr/>
              <p:nvPr/>
            </p:nvSpPr>
            <p:spPr>
              <a:xfrm>
                <a:off x="4154267" y="2306531"/>
                <a:ext cx="1292120" cy="1232957"/>
              </a:xfrm>
              <a:custGeom>
                <a:avLst/>
                <a:gdLst>
                  <a:gd name="connsiteX0" fmla="*/ 1219357 w 1292120"/>
                  <a:gd name="connsiteY0" fmla="*/ 1033619 h 1232957"/>
                  <a:gd name="connsiteX1" fmla="*/ 348543 w 1292120"/>
                  <a:gd name="connsiteY1" fmla="*/ 1070348 h 1232957"/>
                  <a:gd name="connsiteX2" fmla="*/ 72851 w 1292120"/>
                  <a:gd name="connsiteY2" fmla="*/ 199534 h 1232957"/>
                  <a:gd name="connsiteX3" fmla="*/ 943970 w 1292120"/>
                  <a:gd name="connsiteY3" fmla="*/ 162653 h 1232957"/>
                  <a:gd name="connsiteX4" fmla="*/ 1219357 w 1292120"/>
                  <a:gd name="connsiteY4" fmla="*/ 1033619 h 12329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2120" h="1232957">
                    <a:moveTo>
                      <a:pt x="1219357" y="1033619"/>
                    </a:moveTo>
                    <a:cubicBezTo>
                      <a:pt x="1054765" y="1284317"/>
                      <a:pt x="665078" y="1300777"/>
                      <a:pt x="348543" y="1070348"/>
                    </a:cubicBezTo>
                    <a:cubicBezTo>
                      <a:pt x="31704" y="839919"/>
                      <a:pt x="-91588" y="450080"/>
                      <a:pt x="72851" y="199534"/>
                    </a:cubicBezTo>
                    <a:cubicBezTo>
                      <a:pt x="237291" y="-51316"/>
                      <a:pt x="627283" y="-67928"/>
                      <a:pt x="943970" y="162653"/>
                    </a:cubicBezTo>
                    <a:cubicBezTo>
                      <a:pt x="1260352" y="392930"/>
                      <a:pt x="1383644" y="782921"/>
                      <a:pt x="1219357" y="1033619"/>
                    </a:cubicBezTo>
                    <a:close/>
                  </a:path>
                </a:pathLst>
              </a:custGeom>
              <a:solidFill>
                <a:srgbClr val="D6D6D6">
                  <a:alpha val="32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8BF3AE05-CF19-4F0F-905F-22F4DB4523F9}"/>
                  </a:ext>
                </a:extLst>
              </p:cNvPr>
              <p:cNvSpPr/>
              <p:nvPr/>
            </p:nvSpPr>
            <p:spPr>
              <a:xfrm>
                <a:off x="4155643" y="2310020"/>
                <a:ext cx="1271718" cy="1208450"/>
              </a:xfrm>
              <a:custGeom>
                <a:avLst/>
                <a:gdLst>
                  <a:gd name="connsiteX0" fmla="*/ 1204874 w 1271718"/>
                  <a:gd name="connsiteY0" fmla="*/ 1001480 h 1208450"/>
                  <a:gd name="connsiteX1" fmla="*/ 352501 w 1271718"/>
                  <a:gd name="connsiteY1" fmla="*/ 1059544 h 1208450"/>
                  <a:gd name="connsiteX2" fmla="*/ 66903 w 1271718"/>
                  <a:gd name="connsiteY2" fmla="*/ 207171 h 1208450"/>
                  <a:gd name="connsiteX3" fmla="*/ 919581 w 1271718"/>
                  <a:gd name="connsiteY3" fmla="*/ 148954 h 1208450"/>
                  <a:gd name="connsiteX4" fmla="*/ 1204874 w 1271718"/>
                  <a:gd name="connsiteY4" fmla="*/ 1001480 h 1208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71718" h="1208450">
                    <a:moveTo>
                      <a:pt x="1204874" y="1001480"/>
                    </a:moveTo>
                    <a:cubicBezTo>
                      <a:pt x="1048207" y="1252940"/>
                      <a:pt x="666750" y="1278848"/>
                      <a:pt x="352501" y="1059544"/>
                    </a:cubicBezTo>
                    <a:cubicBezTo>
                      <a:pt x="38100" y="840088"/>
                      <a:pt x="-89764" y="458478"/>
                      <a:pt x="66903" y="207171"/>
                    </a:cubicBezTo>
                    <a:cubicBezTo>
                      <a:pt x="223418" y="-44442"/>
                      <a:pt x="605180" y="-70502"/>
                      <a:pt x="919581" y="148954"/>
                    </a:cubicBezTo>
                    <a:cubicBezTo>
                      <a:pt x="1233678" y="368258"/>
                      <a:pt x="1361389" y="750020"/>
                      <a:pt x="1204874" y="1001480"/>
                    </a:cubicBezTo>
                    <a:close/>
                  </a:path>
                </a:pathLst>
              </a:custGeom>
              <a:solidFill>
                <a:srgbClr val="D2D2D2">
                  <a:alpha val="35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159CCE5D-A987-4A94-906E-C4F06E04FE95}"/>
                  </a:ext>
                </a:extLst>
              </p:cNvPr>
              <p:cNvSpPr/>
              <p:nvPr/>
            </p:nvSpPr>
            <p:spPr>
              <a:xfrm>
                <a:off x="4156657" y="2312822"/>
                <a:ext cx="1251854" cy="1185136"/>
              </a:xfrm>
              <a:custGeom>
                <a:avLst/>
                <a:gdLst>
                  <a:gd name="connsiteX0" fmla="*/ 1190753 w 1251854"/>
                  <a:gd name="connsiteY0" fmla="*/ 970026 h 1185136"/>
                  <a:gd name="connsiteX1" fmla="*/ 356668 w 1251854"/>
                  <a:gd name="connsiteY1" fmla="*/ 1049274 h 1185136"/>
                  <a:gd name="connsiteX2" fmla="*/ 61165 w 1251854"/>
                  <a:gd name="connsiteY2" fmla="*/ 215341 h 1185136"/>
                  <a:gd name="connsiteX3" fmla="*/ 895402 w 1251854"/>
                  <a:gd name="connsiteY3" fmla="*/ 135788 h 1185136"/>
                  <a:gd name="connsiteX4" fmla="*/ 1190753 w 1251854"/>
                  <a:gd name="connsiteY4" fmla="*/ 970026 h 1185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51854" h="1185136">
                    <a:moveTo>
                      <a:pt x="1190753" y="970026"/>
                    </a:moveTo>
                    <a:cubicBezTo>
                      <a:pt x="1041858" y="1222400"/>
                      <a:pt x="668631" y="1257757"/>
                      <a:pt x="356668" y="1049274"/>
                    </a:cubicBezTo>
                    <a:cubicBezTo>
                      <a:pt x="44553" y="840790"/>
                      <a:pt x="-87731" y="467410"/>
                      <a:pt x="61165" y="215341"/>
                    </a:cubicBezTo>
                    <a:cubicBezTo>
                      <a:pt x="209907" y="-37186"/>
                      <a:pt x="583439" y="-72695"/>
                      <a:pt x="895402" y="135788"/>
                    </a:cubicBezTo>
                    <a:cubicBezTo>
                      <a:pt x="1207365" y="344119"/>
                      <a:pt x="1339496" y="717651"/>
                      <a:pt x="1190753" y="970026"/>
                    </a:cubicBezTo>
                    <a:close/>
                  </a:path>
                </a:pathLst>
              </a:custGeom>
              <a:solidFill>
                <a:srgbClr val="CECECE">
                  <a:alpha val="39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2A1DA93B-61C4-46C1-AA9F-D1C026284E75}"/>
                  </a:ext>
                </a:extLst>
              </p:cNvPr>
              <p:cNvSpPr/>
              <p:nvPr/>
            </p:nvSpPr>
            <p:spPr>
              <a:xfrm>
                <a:off x="4157701" y="2315379"/>
                <a:ext cx="1232133" cy="1162490"/>
              </a:xfrm>
              <a:custGeom>
                <a:avLst/>
                <a:gdLst>
                  <a:gd name="connsiteX0" fmla="*/ 1176603 w 1232133"/>
                  <a:gd name="connsiteY0" fmla="*/ 938817 h 1162490"/>
                  <a:gd name="connsiteX1" fmla="*/ 360958 w 1232133"/>
                  <a:gd name="connsiteY1" fmla="*/ 1039401 h 1162490"/>
                  <a:gd name="connsiteX2" fmla="*/ 55549 w 1232133"/>
                  <a:gd name="connsiteY2" fmla="*/ 223909 h 1162490"/>
                  <a:gd name="connsiteX3" fmla="*/ 871498 w 1232133"/>
                  <a:gd name="connsiteY3" fmla="*/ 123020 h 1162490"/>
                  <a:gd name="connsiteX4" fmla="*/ 1176603 w 1232133"/>
                  <a:gd name="connsiteY4" fmla="*/ 938817 h 1162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2133" h="1162490">
                    <a:moveTo>
                      <a:pt x="1176603" y="938817"/>
                    </a:moveTo>
                    <a:cubicBezTo>
                      <a:pt x="1035481" y="1191954"/>
                      <a:pt x="670635" y="1236912"/>
                      <a:pt x="360958" y="1039401"/>
                    </a:cubicBezTo>
                    <a:cubicBezTo>
                      <a:pt x="51129" y="841891"/>
                      <a:pt x="-85421" y="476741"/>
                      <a:pt x="55549" y="223909"/>
                    </a:cubicBezTo>
                    <a:cubicBezTo>
                      <a:pt x="196519" y="-29380"/>
                      <a:pt x="561822" y="-74490"/>
                      <a:pt x="871498" y="123020"/>
                    </a:cubicBezTo>
                    <a:cubicBezTo>
                      <a:pt x="1180870" y="320378"/>
                      <a:pt x="1317573" y="685681"/>
                      <a:pt x="1176603" y="938817"/>
                    </a:cubicBezTo>
                    <a:close/>
                  </a:path>
                </a:pathLst>
              </a:custGeom>
              <a:solidFill>
                <a:srgbClr val="CACACA">
                  <a:alpha val="42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4D82A724-18F4-461E-9D00-5693205271E0}"/>
                  </a:ext>
                </a:extLst>
              </p:cNvPr>
              <p:cNvSpPr/>
              <p:nvPr/>
            </p:nvSpPr>
            <p:spPr>
              <a:xfrm>
                <a:off x="4158655" y="2317494"/>
                <a:ext cx="1212785" cy="1140763"/>
              </a:xfrm>
              <a:custGeom>
                <a:avLst/>
                <a:gdLst>
                  <a:gd name="connsiteX0" fmla="*/ 1162695 w 1212785"/>
                  <a:gd name="connsiteY0" fmla="*/ 908052 h 1140763"/>
                  <a:gd name="connsiteX1" fmla="*/ 365490 w 1212785"/>
                  <a:gd name="connsiteY1" fmla="*/ 1029972 h 1140763"/>
                  <a:gd name="connsiteX2" fmla="*/ 50175 w 1212785"/>
                  <a:gd name="connsiteY2" fmla="*/ 232920 h 1140763"/>
                  <a:gd name="connsiteX3" fmla="*/ 847532 w 1212785"/>
                  <a:gd name="connsiteY3" fmla="*/ 110848 h 1140763"/>
                  <a:gd name="connsiteX4" fmla="*/ 1162695 w 1212785"/>
                  <a:gd name="connsiteY4" fmla="*/ 908052 h 11407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12785" h="1140763">
                    <a:moveTo>
                      <a:pt x="1162695" y="908052"/>
                    </a:moveTo>
                    <a:cubicBezTo>
                      <a:pt x="1029497" y="1161950"/>
                      <a:pt x="672729" y="1216510"/>
                      <a:pt x="365490" y="1029972"/>
                    </a:cubicBezTo>
                    <a:cubicBezTo>
                      <a:pt x="58100" y="843434"/>
                      <a:pt x="-83023" y="486514"/>
                      <a:pt x="50175" y="232920"/>
                    </a:cubicBezTo>
                    <a:cubicBezTo>
                      <a:pt x="183220" y="-21131"/>
                      <a:pt x="540293" y="-75842"/>
                      <a:pt x="847532" y="110848"/>
                    </a:cubicBezTo>
                    <a:cubicBezTo>
                      <a:pt x="1154618" y="297080"/>
                      <a:pt x="1295740" y="654001"/>
                      <a:pt x="1162695" y="908052"/>
                    </a:cubicBezTo>
                    <a:close/>
                  </a:path>
                </a:pathLst>
              </a:custGeom>
              <a:solidFill>
                <a:srgbClr val="C6C6C6">
                  <a:alpha val="45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73391B00-CAEE-48B8-B932-8E17196F5ACF}"/>
                  </a:ext>
                </a:extLst>
              </p:cNvPr>
              <p:cNvSpPr/>
              <p:nvPr/>
            </p:nvSpPr>
            <p:spPr>
              <a:xfrm>
                <a:off x="4159226" y="2318837"/>
                <a:ext cx="1193969" cy="1120157"/>
              </a:xfrm>
              <a:custGeom>
                <a:avLst/>
                <a:gdLst>
                  <a:gd name="connsiteX0" fmla="*/ 1149018 w 1193969"/>
                  <a:gd name="connsiteY0" fmla="*/ 877905 h 1120157"/>
                  <a:gd name="connsiteX1" fmla="*/ 370254 w 1193969"/>
                  <a:gd name="connsiteY1" fmla="*/ 1021161 h 1120157"/>
                  <a:gd name="connsiteX2" fmla="*/ 45033 w 1193969"/>
                  <a:gd name="connsiteY2" fmla="*/ 242397 h 1120157"/>
                  <a:gd name="connsiteX3" fmla="*/ 823949 w 1193969"/>
                  <a:gd name="connsiteY3" fmla="*/ 98988 h 1120157"/>
                  <a:gd name="connsiteX4" fmla="*/ 1149018 w 1193969"/>
                  <a:gd name="connsiteY4" fmla="*/ 877905 h 11201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93969" h="1120157">
                    <a:moveTo>
                      <a:pt x="1149018" y="877905"/>
                    </a:moveTo>
                    <a:cubicBezTo>
                      <a:pt x="1023593" y="1132565"/>
                      <a:pt x="675054" y="1196726"/>
                      <a:pt x="370254" y="1021161"/>
                    </a:cubicBezTo>
                    <a:cubicBezTo>
                      <a:pt x="65150" y="845596"/>
                      <a:pt x="-80392" y="496905"/>
                      <a:pt x="45033" y="242397"/>
                    </a:cubicBezTo>
                    <a:cubicBezTo>
                      <a:pt x="170305" y="-12416"/>
                      <a:pt x="518997" y="-76576"/>
                      <a:pt x="823949" y="98988"/>
                    </a:cubicBezTo>
                    <a:cubicBezTo>
                      <a:pt x="1128749" y="274401"/>
                      <a:pt x="1274291" y="623244"/>
                      <a:pt x="1149018" y="877905"/>
                    </a:cubicBezTo>
                    <a:close/>
                  </a:path>
                </a:pathLst>
              </a:custGeom>
              <a:solidFill>
                <a:srgbClr val="C2C2C2">
                  <a:alpha val="48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820F45AC-49A1-4063-944C-22E8F60B5E4F}"/>
                  </a:ext>
                </a:extLst>
              </p:cNvPr>
              <p:cNvSpPr/>
              <p:nvPr/>
            </p:nvSpPr>
            <p:spPr>
              <a:xfrm>
                <a:off x="4159660" y="2319737"/>
                <a:ext cx="1175486" cy="1100571"/>
              </a:xfrm>
              <a:custGeom>
                <a:avLst/>
                <a:gdLst>
                  <a:gd name="connsiteX0" fmla="*/ 1135478 w 1175486"/>
                  <a:gd name="connsiteY0" fmla="*/ 848354 h 1100571"/>
                  <a:gd name="connsiteX1" fmla="*/ 375154 w 1175486"/>
                  <a:gd name="connsiteY1" fmla="*/ 1012794 h 1100571"/>
                  <a:gd name="connsiteX2" fmla="*/ 40026 w 1175486"/>
                  <a:gd name="connsiteY2" fmla="*/ 252470 h 1100571"/>
                  <a:gd name="connsiteX3" fmla="*/ 800502 w 1175486"/>
                  <a:gd name="connsiteY3" fmla="*/ 87726 h 1100571"/>
                  <a:gd name="connsiteX4" fmla="*/ 1135478 w 1175486"/>
                  <a:gd name="connsiteY4" fmla="*/ 848354 h 11005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75486" h="1100571">
                    <a:moveTo>
                      <a:pt x="1135478" y="848354"/>
                    </a:moveTo>
                    <a:cubicBezTo>
                      <a:pt x="1017977" y="1103777"/>
                      <a:pt x="677668" y="1177386"/>
                      <a:pt x="375154" y="1012794"/>
                    </a:cubicBezTo>
                    <a:cubicBezTo>
                      <a:pt x="72488" y="848202"/>
                      <a:pt x="-77474" y="507740"/>
                      <a:pt x="40026" y="252470"/>
                    </a:cubicBezTo>
                    <a:cubicBezTo>
                      <a:pt x="157527" y="-3105"/>
                      <a:pt x="497988" y="-76866"/>
                      <a:pt x="800502" y="87726"/>
                    </a:cubicBezTo>
                    <a:cubicBezTo>
                      <a:pt x="1102864" y="252318"/>
                      <a:pt x="1252978" y="592779"/>
                      <a:pt x="1135478" y="848354"/>
                    </a:cubicBezTo>
                    <a:close/>
                  </a:path>
                </a:pathLst>
              </a:custGeom>
              <a:solidFill>
                <a:srgbClr val="BDBDBD">
                  <a:alpha val="52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56585F97-6F96-4F33-8911-AF4D01E651CD}"/>
                  </a:ext>
                </a:extLst>
              </p:cNvPr>
              <p:cNvSpPr/>
              <p:nvPr/>
            </p:nvSpPr>
            <p:spPr>
              <a:xfrm>
                <a:off x="4159710" y="2320195"/>
                <a:ext cx="1157707" cy="1082089"/>
              </a:xfrm>
              <a:custGeom>
                <a:avLst/>
                <a:gdLst>
                  <a:gd name="connsiteX0" fmla="*/ 1122473 w 1157707"/>
                  <a:gd name="connsiteY0" fmla="*/ 819245 h 1082089"/>
                  <a:gd name="connsiteX1" fmla="*/ 380438 w 1157707"/>
                  <a:gd name="connsiteY1" fmla="*/ 1005021 h 1082089"/>
                  <a:gd name="connsiteX2" fmla="*/ 35252 w 1157707"/>
                  <a:gd name="connsiteY2" fmla="*/ 263137 h 1082089"/>
                  <a:gd name="connsiteX3" fmla="*/ 777287 w 1157707"/>
                  <a:gd name="connsiteY3" fmla="*/ 77057 h 1082089"/>
                  <a:gd name="connsiteX4" fmla="*/ 1122473 w 1157707"/>
                  <a:gd name="connsiteY4" fmla="*/ 819245 h 1082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57707" h="1082089">
                    <a:moveTo>
                      <a:pt x="1122473" y="819245"/>
                    </a:moveTo>
                    <a:cubicBezTo>
                      <a:pt x="1012745" y="1075429"/>
                      <a:pt x="680665" y="1158640"/>
                      <a:pt x="380438" y="1005021"/>
                    </a:cubicBezTo>
                    <a:cubicBezTo>
                      <a:pt x="80057" y="851401"/>
                      <a:pt x="-74324" y="519322"/>
                      <a:pt x="35252" y="263137"/>
                    </a:cubicBezTo>
                    <a:cubicBezTo>
                      <a:pt x="144827" y="6648"/>
                      <a:pt x="477059" y="-76562"/>
                      <a:pt x="777287" y="77057"/>
                    </a:cubicBezTo>
                    <a:cubicBezTo>
                      <a:pt x="1077515" y="230676"/>
                      <a:pt x="1232049" y="562908"/>
                      <a:pt x="1122473" y="819245"/>
                    </a:cubicBezTo>
                    <a:close/>
                  </a:path>
                </a:pathLst>
              </a:custGeom>
              <a:solidFill>
                <a:srgbClr val="B9B9B9">
                  <a:alpha val="55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4B43927A-8D51-4F98-A6BE-24AE0F6A6493}"/>
                  </a:ext>
                </a:extLst>
              </p:cNvPr>
              <p:cNvSpPr/>
              <p:nvPr/>
            </p:nvSpPr>
            <p:spPr>
              <a:xfrm>
                <a:off x="4159607" y="2320152"/>
                <a:ext cx="1140254" cy="1064726"/>
              </a:xfrm>
              <a:custGeom>
                <a:avLst/>
                <a:gdLst>
                  <a:gd name="connsiteX0" fmla="*/ 1109470 w 1140254"/>
                  <a:gd name="connsiteY0" fmla="*/ 790636 h 1064726"/>
                  <a:gd name="connsiteX1" fmla="*/ 385875 w 1140254"/>
                  <a:gd name="connsiteY1" fmla="*/ 997748 h 1064726"/>
                  <a:gd name="connsiteX2" fmla="*/ 30783 w 1140254"/>
                  <a:gd name="connsiteY2" fmla="*/ 274305 h 1064726"/>
                  <a:gd name="connsiteX3" fmla="*/ 754531 w 1140254"/>
                  <a:gd name="connsiteY3" fmla="*/ 67041 h 1064726"/>
                  <a:gd name="connsiteX4" fmla="*/ 1109470 w 1140254"/>
                  <a:gd name="connsiteY4" fmla="*/ 790636 h 1064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40254" h="1064726">
                    <a:moveTo>
                      <a:pt x="1109470" y="790636"/>
                    </a:moveTo>
                    <a:cubicBezTo>
                      <a:pt x="1007667" y="1047735"/>
                      <a:pt x="683817" y="1140395"/>
                      <a:pt x="385875" y="997748"/>
                    </a:cubicBezTo>
                    <a:cubicBezTo>
                      <a:pt x="87933" y="855102"/>
                      <a:pt x="-71020" y="531252"/>
                      <a:pt x="30783" y="274305"/>
                    </a:cubicBezTo>
                    <a:cubicBezTo>
                      <a:pt x="132587" y="17054"/>
                      <a:pt x="456589" y="-75758"/>
                      <a:pt x="754531" y="67041"/>
                    </a:cubicBezTo>
                    <a:cubicBezTo>
                      <a:pt x="1052320" y="209535"/>
                      <a:pt x="1211274" y="533385"/>
                      <a:pt x="1109470" y="790636"/>
                    </a:cubicBezTo>
                    <a:close/>
                  </a:path>
                </a:pathLst>
              </a:custGeom>
              <a:solidFill>
                <a:srgbClr val="B5B5B5">
                  <a:alpha val="58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F22693A7-4345-42B5-913D-FB16059000ED}"/>
                  </a:ext>
                </a:extLst>
              </p:cNvPr>
              <p:cNvSpPr/>
              <p:nvPr/>
            </p:nvSpPr>
            <p:spPr>
              <a:xfrm>
                <a:off x="4159237" y="2319518"/>
                <a:ext cx="1123258" cy="1048535"/>
              </a:xfrm>
              <a:custGeom>
                <a:avLst/>
                <a:gdLst>
                  <a:gd name="connsiteX0" fmla="*/ 1096734 w 1123258"/>
                  <a:gd name="connsiteY0" fmla="*/ 762620 h 1048535"/>
                  <a:gd name="connsiteX1" fmla="*/ 391579 w 1123258"/>
                  <a:gd name="connsiteY1" fmla="*/ 991067 h 1048535"/>
                  <a:gd name="connsiteX2" fmla="*/ 26581 w 1123258"/>
                  <a:gd name="connsiteY2" fmla="*/ 286065 h 1048535"/>
                  <a:gd name="connsiteX3" fmla="*/ 731888 w 1123258"/>
                  <a:gd name="connsiteY3" fmla="*/ 57465 h 1048535"/>
                  <a:gd name="connsiteX4" fmla="*/ 1096734 w 1123258"/>
                  <a:gd name="connsiteY4" fmla="*/ 762620 h 1048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23258" h="1048535">
                    <a:moveTo>
                      <a:pt x="1096734" y="762620"/>
                    </a:moveTo>
                    <a:cubicBezTo>
                      <a:pt x="1002703" y="1020480"/>
                      <a:pt x="687082" y="1122741"/>
                      <a:pt x="391579" y="991067"/>
                    </a:cubicBezTo>
                    <a:cubicBezTo>
                      <a:pt x="95923" y="859393"/>
                      <a:pt x="-67450" y="543773"/>
                      <a:pt x="26581" y="286065"/>
                    </a:cubicBezTo>
                    <a:cubicBezTo>
                      <a:pt x="120459" y="28051"/>
                      <a:pt x="436232" y="-74209"/>
                      <a:pt x="731888" y="57465"/>
                    </a:cubicBezTo>
                    <a:cubicBezTo>
                      <a:pt x="1027391" y="188833"/>
                      <a:pt x="1190612" y="504606"/>
                      <a:pt x="1096734" y="762620"/>
                    </a:cubicBezTo>
                    <a:close/>
                  </a:path>
                </a:pathLst>
              </a:custGeom>
              <a:solidFill>
                <a:srgbClr val="B1B1B1">
                  <a:alpha val="61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23F82734-B9FC-4C9D-BE49-9B422B54D2C7}"/>
                  </a:ext>
                </a:extLst>
              </p:cNvPr>
              <p:cNvSpPr/>
              <p:nvPr/>
            </p:nvSpPr>
            <p:spPr>
              <a:xfrm>
                <a:off x="4158662" y="2317868"/>
                <a:ext cx="1106774" cy="1033726"/>
              </a:xfrm>
              <a:custGeom>
                <a:avLst/>
                <a:gdLst>
                  <a:gd name="connsiteX0" fmla="*/ 1084202 w 1106774"/>
                  <a:gd name="connsiteY0" fmla="*/ 735466 h 1033726"/>
                  <a:gd name="connsiteX1" fmla="*/ 397488 w 1106774"/>
                  <a:gd name="connsiteY1" fmla="*/ 985097 h 1033726"/>
                  <a:gd name="connsiteX2" fmla="*/ 22584 w 1106774"/>
                  <a:gd name="connsiteY2" fmla="*/ 298535 h 1033726"/>
                  <a:gd name="connsiteX3" fmla="*/ 709451 w 1106774"/>
                  <a:gd name="connsiteY3" fmla="*/ 48599 h 1033726"/>
                  <a:gd name="connsiteX4" fmla="*/ 1084202 w 1106774"/>
                  <a:gd name="connsiteY4" fmla="*/ 735466 h 1033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6774" h="1033726">
                    <a:moveTo>
                      <a:pt x="1084202" y="735466"/>
                    </a:moveTo>
                    <a:cubicBezTo>
                      <a:pt x="997944" y="994088"/>
                      <a:pt x="690706" y="1105797"/>
                      <a:pt x="397488" y="985097"/>
                    </a:cubicBezTo>
                    <a:cubicBezTo>
                      <a:pt x="104118" y="864396"/>
                      <a:pt x="-63522" y="557005"/>
                      <a:pt x="22584" y="298535"/>
                    </a:cubicBezTo>
                    <a:cubicBezTo>
                      <a:pt x="108690" y="39759"/>
                      <a:pt x="416080" y="-72102"/>
                      <a:pt x="709451" y="48599"/>
                    </a:cubicBezTo>
                    <a:cubicBezTo>
                      <a:pt x="1002516" y="169299"/>
                      <a:pt x="1170308" y="476843"/>
                      <a:pt x="1084202" y="735466"/>
                    </a:cubicBezTo>
                    <a:close/>
                  </a:path>
                </a:pathLst>
              </a:custGeom>
              <a:solidFill>
                <a:srgbClr val="ADADAD">
                  <a:alpha val="65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9DFDD72C-E28A-48EF-ABB3-CE40A718ABD3}"/>
                  </a:ext>
                </a:extLst>
              </p:cNvPr>
              <p:cNvSpPr/>
              <p:nvPr/>
            </p:nvSpPr>
            <p:spPr>
              <a:xfrm>
                <a:off x="4157920" y="2315832"/>
                <a:ext cx="1090833" cy="1020246"/>
              </a:xfrm>
              <a:custGeom>
                <a:avLst/>
                <a:gdLst>
                  <a:gd name="connsiteX0" fmla="*/ 1071990 w 1090833"/>
                  <a:gd name="connsiteY0" fmla="*/ 708851 h 1020246"/>
                  <a:gd name="connsiteX1" fmla="*/ 403716 w 1090833"/>
                  <a:gd name="connsiteY1" fmla="*/ 979818 h 1020246"/>
                  <a:gd name="connsiteX2" fmla="*/ 18906 w 1090833"/>
                  <a:gd name="connsiteY2" fmla="*/ 311696 h 1020246"/>
                  <a:gd name="connsiteX3" fmla="*/ 687332 w 1090833"/>
                  <a:gd name="connsiteY3" fmla="*/ 40424 h 1020246"/>
                  <a:gd name="connsiteX4" fmla="*/ 1071990 w 1090833"/>
                  <a:gd name="connsiteY4" fmla="*/ 708851 h 1020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833" h="1020246">
                    <a:moveTo>
                      <a:pt x="1071990" y="708851"/>
                    </a:moveTo>
                    <a:cubicBezTo>
                      <a:pt x="993656" y="968235"/>
                      <a:pt x="694495" y="1089546"/>
                      <a:pt x="403716" y="979818"/>
                    </a:cubicBezTo>
                    <a:cubicBezTo>
                      <a:pt x="112784" y="870090"/>
                      <a:pt x="-59428" y="570928"/>
                      <a:pt x="18906" y="311696"/>
                    </a:cubicBezTo>
                    <a:cubicBezTo>
                      <a:pt x="97239" y="52006"/>
                      <a:pt x="396401" y="-69304"/>
                      <a:pt x="687332" y="40424"/>
                    </a:cubicBezTo>
                    <a:cubicBezTo>
                      <a:pt x="977959" y="150152"/>
                      <a:pt x="1150171" y="449313"/>
                      <a:pt x="1071990" y="708851"/>
                    </a:cubicBezTo>
                    <a:close/>
                  </a:path>
                </a:pathLst>
              </a:custGeom>
              <a:solidFill>
                <a:srgbClr val="A9A9A9">
                  <a:alpha val="68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ED818799-05F8-409F-91BE-755392E1A9F3}"/>
                  </a:ext>
                </a:extLst>
              </p:cNvPr>
              <p:cNvSpPr/>
              <p:nvPr/>
            </p:nvSpPr>
            <p:spPr>
              <a:xfrm>
                <a:off x="4156730" y="2312972"/>
                <a:ext cx="1075540" cy="1008286"/>
              </a:xfrm>
              <a:custGeom>
                <a:avLst/>
                <a:gdLst>
                  <a:gd name="connsiteX0" fmla="*/ 1060074 w 1075540"/>
                  <a:gd name="connsiteY0" fmla="*/ 683059 h 1008286"/>
                  <a:gd name="connsiteX1" fmla="*/ 410241 w 1075540"/>
                  <a:gd name="connsiteY1" fmla="*/ 975362 h 1008286"/>
                  <a:gd name="connsiteX2" fmla="*/ 15524 w 1075540"/>
                  <a:gd name="connsiteY2" fmla="*/ 325529 h 1008286"/>
                  <a:gd name="connsiteX3" fmla="*/ 665511 w 1075540"/>
                  <a:gd name="connsiteY3" fmla="*/ 32920 h 1008286"/>
                  <a:gd name="connsiteX4" fmla="*/ 1060074 w 1075540"/>
                  <a:gd name="connsiteY4" fmla="*/ 683059 h 1008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75540" h="1008286">
                    <a:moveTo>
                      <a:pt x="1060074" y="683059"/>
                    </a:moveTo>
                    <a:cubicBezTo>
                      <a:pt x="989513" y="943206"/>
                      <a:pt x="698734" y="1074117"/>
                      <a:pt x="410241" y="975362"/>
                    </a:cubicBezTo>
                    <a:cubicBezTo>
                      <a:pt x="121595" y="876607"/>
                      <a:pt x="-55037" y="585675"/>
                      <a:pt x="15524" y="325529"/>
                    </a:cubicBezTo>
                    <a:cubicBezTo>
                      <a:pt x="85933" y="65077"/>
                      <a:pt x="376865" y="-65835"/>
                      <a:pt x="665511" y="32920"/>
                    </a:cubicBezTo>
                    <a:cubicBezTo>
                      <a:pt x="953851" y="131676"/>
                      <a:pt x="1130483" y="422760"/>
                      <a:pt x="1060074" y="683059"/>
                    </a:cubicBezTo>
                    <a:close/>
                  </a:path>
                </a:pathLst>
              </a:custGeom>
              <a:solidFill>
                <a:srgbClr val="A5A5A5">
                  <a:alpha val="71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411F635F-4496-4B58-A1EE-7F6BD0F37161}"/>
                  </a:ext>
                </a:extLst>
              </p:cNvPr>
              <p:cNvSpPr/>
              <p:nvPr/>
            </p:nvSpPr>
            <p:spPr>
              <a:xfrm>
                <a:off x="4155098" y="2309622"/>
                <a:ext cx="1060979" cy="997550"/>
              </a:xfrm>
              <a:custGeom>
                <a:avLst/>
                <a:gdLst>
                  <a:gd name="connsiteX0" fmla="*/ 1048600 w 1060979"/>
                  <a:gd name="connsiteY0" fmla="*/ 657758 h 997550"/>
                  <a:gd name="connsiteX1" fmla="*/ 417054 w 1060979"/>
                  <a:gd name="connsiteY1" fmla="*/ 971397 h 997550"/>
                  <a:gd name="connsiteX2" fmla="*/ 12432 w 1060979"/>
                  <a:gd name="connsiteY2" fmla="*/ 340003 h 997550"/>
                  <a:gd name="connsiteX3" fmla="*/ 643978 w 1060979"/>
                  <a:gd name="connsiteY3" fmla="*/ 26212 h 997550"/>
                  <a:gd name="connsiteX4" fmla="*/ 1048600 w 1060979"/>
                  <a:gd name="connsiteY4" fmla="*/ 657758 h 997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0979" h="997550">
                    <a:moveTo>
                      <a:pt x="1048600" y="657758"/>
                    </a:moveTo>
                    <a:cubicBezTo>
                      <a:pt x="985963" y="918819"/>
                      <a:pt x="703262" y="1059179"/>
                      <a:pt x="417054" y="971397"/>
                    </a:cubicBezTo>
                    <a:cubicBezTo>
                      <a:pt x="130847" y="883614"/>
                      <a:pt x="-50357" y="600912"/>
                      <a:pt x="12432" y="340003"/>
                    </a:cubicBezTo>
                    <a:cubicBezTo>
                      <a:pt x="75069" y="78790"/>
                      <a:pt x="357771" y="-61723"/>
                      <a:pt x="643978" y="26212"/>
                    </a:cubicBezTo>
                    <a:cubicBezTo>
                      <a:pt x="930033" y="113842"/>
                      <a:pt x="1111236" y="396544"/>
                      <a:pt x="1048600" y="657758"/>
                    </a:cubicBezTo>
                    <a:close/>
                  </a:path>
                </a:pathLst>
              </a:custGeom>
              <a:solidFill>
                <a:srgbClr val="A1A1A1">
                  <a:alpha val="74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D0859959-04B8-4D83-8EB9-1B82D5EFE9D3}"/>
                  </a:ext>
                </a:extLst>
              </p:cNvPr>
              <p:cNvSpPr/>
              <p:nvPr/>
            </p:nvSpPr>
            <p:spPr>
              <a:xfrm>
                <a:off x="4153238" y="2305515"/>
                <a:ext cx="1046963" cy="988243"/>
              </a:xfrm>
              <a:custGeom>
                <a:avLst/>
                <a:gdLst>
                  <a:gd name="connsiteX0" fmla="*/ 1037354 w 1046963"/>
                  <a:gd name="connsiteY0" fmla="*/ 633214 h 988243"/>
                  <a:gd name="connsiteX1" fmla="*/ 424248 w 1046963"/>
                  <a:gd name="connsiteY1" fmla="*/ 968189 h 988243"/>
                  <a:gd name="connsiteX2" fmla="*/ 9568 w 1046963"/>
                  <a:gd name="connsiteY2" fmla="*/ 355236 h 988243"/>
                  <a:gd name="connsiteX3" fmla="*/ 622673 w 1046963"/>
                  <a:gd name="connsiteY3" fmla="*/ 20109 h 988243"/>
                  <a:gd name="connsiteX4" fmla="*/ 1037354 w 1046963"/>
                  <a:gd name="connsiteY4" fmla="*/ 633214 h 9882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46963" h="988243">
                    <a:moveTo>
                      <a:pt x="1037354" y="633214"/>
                    </a:moveTo>
                    <a:cubicBezTo>
                      <a:pt x="982489" y="895037"/>
                      <a:pt x="708017" y="1044846"/>
                      <a:pt x="424248" y="968189"/>
                    </a:cubicBezTo>
                    <a:cubicBezTo>
                      <a:pt x="140327" y="891380"/>
                      <a:pt x="-45144" y="616907"/>
                      <a:pt x="9568" y="355236"/>
                    </a:cubicBezTo>
                    <a:cubicBezTo>
                      <a:pt x="64432" y="93261"/>
                      <a:pt x="338752" y="-56701"/>
                      <a:pt x="622673" y="20109"/>
                    </a:cubicBezTo>
                    <a:cubicBezTo>
                      <a:pt x="906595" y="96766"/>
                      <a:pt x="1092218" y="371238"/>
                      <a:pt x="1037354" y="633214"/>
                    </a:cubicBezTo>
                    <a:close/>
                  </a:path>
                </a:pathLst>
              </a:custGeom>
              <a:solidFill>
                <a:srgbClr val="9D9D9D">
                  <a:alpha val="77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A9F3E913-AD51-4B61-8ABB-520F90DE3E5B}"/>
                  </a:ext>
                </a:extLst>
              </p:cNvPr>
              <p:cNvSpPr/>
              <p:nvPr/>
            </p:nvSpPr>
            <p:spPr>
              <a:xfrm>
                <a:off x="4151260" y="2300432"/>
                <a:ext cx="1033497" cy="980642"/>
              </a:xfrm>
              <a:custGeom>
                <a:avLst/>
                <a:gdLst>
                  <a:gd name="connsiteX0" fmla="*/ 1026377 w 1033497"/>
                  <a:gd name="connsiteY0" fmla="*/ 609645 h 980642"/>
                  <a:gd name="connsiteX1" fmla="*/ 431712 w 1033497"/>
                  <a:gd name="connsiteY1" fmla="*/ 965804 h 980642"/>
                  <a:gd name="connsiteX2" fmla="*/ 7125 w 1033497"/>
                  <a:gd name="connsiteY2" fmla="*/ 371292 h 980642"/>
                  <a:gd name="connsiteX3" fmla="*/ 601791 w 1033497"/>
                  <a:gd name="connsiteY3" fmla="*/ 14828 h 980642"/>
                  <a:gd name="connsiteX4" fmla="*/ 1026377 w 1033497"/>
                  <a:gd name="connsiteY4" fmla="*/ 609645 h 9806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33497" h="980642">
                    <a:moveTo>
                      <a:pt x="1026377" y="609645"/>
                    </a:moveTo>
                    <a:cubicBezTo>
                      <a:pt x="979285" y="872230"/>
                      <a:pt x="713195" y="1031641"/>
                      <a:pt x="431712" y="965804"/>
                    </a:cubicBezTo>
                    <a:cubicBezTo>
                      <a:pt x="150077" y="899967"/>
                      <a:pt x="-39814" y="633724"/>
                      <a:pt x="7125" y="371292"/>
                    </a:cubicBezTo>
                    <a:cubicBezTo>
                      <a:pt x="54065" y="108554"/>
                      <a:pt x="320308" y="-51009"/>
                      <a:pt x="601791" y="14828"/>
                    </a:cubicBezTo>
                    <a:cubicBezTo>
                      <a:pt x="883273" y="80665"/>
                      <a:pt x="1073316" y="346755"/>
                      <a:pt x="1026377" y="609645"/>
                    </a:cubicBezTo>
                    <a:close/>
                  </a:path>
                </a:pathLst>
              </a:custGeom>
              <a:solidFill>
                <a:srgbClr val="999999">
                  <a:alpha val="81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70FCE033-3BC2-4E31-A5B7-69DB4495C2EB}"/>
                  </a:ext>
                </a:extLst>
              </p:cNvPr>
              <p:cNvSpPr/>
              <p:nvPr/>
            </p:nvSpPr>
            <p:spPr>
              <a:xfrm>
                <a:off x="4148798" y="2294562"/>
                <a:ext cx="1020745" cy="974542"/>
              </a:xfrm>
              <a:custGeom>
                <a:avLst/>
                <a:gdLst>
                  <a:gd name="connsiteX0" fmla="*/ 1015733 w 1020745"/>
                  <a:gd name="connsiteY0" fmla="*/ 586712 h 974542"/>
                  <a:gd name="connsiteX1" fmla="*/ 439509 w 1020745"/>
                  <a:gd name="connsiteY1" fmla="*/ 964207 h 974542"/>
                  <a:gd name="connsiteX2" fmla="*/ 5016 w 1020745"/>
                  <a:gd name="connsiteY2" fmla="*/ 388135 h 974542"/>
                  <a:gd name="connsiteX3" fmla="*/ 581240 w 1020745"/>
                  <a:gd name="connsiteY3" fmla="*/ 10335 h 974542"/>
                  <a:gd name="connsiteX4" fmla="*/ 1015733 w 1020745"/>
                  <a:gd name="connsiteY4" fmla="*/ 586712 h 97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20745" h="974542">
                    <a:moveTo>
                      <a:pt x="1015733" y="586712"/>
                    </a:moveTo>
                    <a:cubicBezTo>
                      <a:pt x="976566" y="850059"/>
                      <a:pt x="718553" y="1019071"/>
                      <a:pt x="439509" y="964207"/>
                    </a:cubicBezTo>
                    <a:cubicBezTo>
                      <a:pt x="160312" y="909343"/>
                      <a:pt x="-34151" y="651482"/>
                      <a:pt x="5016" y="388135"/>
                    </a:cubicBezTo>
                    <a:cubicBezTo>
                      <a:pt x="44183" y="124483"/>
                      <a:pt x="302043" y="-44529"/>
                      <a:pt x="581240" y="10335"/>
                    </a:cubicBezTo>
                    <a:cubicBezTo>
                      <a:pt x="860285" y="65199"/>
                      <a:pt x="1054900" y="323212"/>
                      <a:pt x="1015733" y="586712"/>
                    </a:cubicBezTo>
                    <a:close/>
                  </a:path>
                </a:pathLst>
              </a:custGeom>
              <a:solidFill>
                <a:srgbClr val="949494">
                  <a:alpha val="84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74906B35-A401-4B37-A19E-A7AB0779589D}"/>
                  </a:ext>
                </a:extLst>
              </p:cNvPr>
              <p:cNvSpPr/>
              <p:nvPr/>
            </p:nvSpPr>
            <p:spPr>
              <a:xfrm>
                <a:off x="4145982" y="2288166"/>
                <a:ext cx="1008700" cy="969919"/>
              </a:xfrm>
              <a:custGeom>
                <a:avLst/>
                <a:gdLst>
                  <a:gd name="connsiteX0" fmla="*/ 1005442 w 1008700"/>
                  <a:gd name="connsiteY0" fmla="*/ 564457 h 969919"/>
                  <a:gd name="connsiteX1" fmla="*/ 447658 w 1008700"/>
                  <a:gd name="connsiteY1" fmla="*/ 963288 h 969919"/>
                  <a:gd name="connsiteX2" fmla="*/ 3260 w 1008700"/>
                  <a:gd name="connsiteY2" fmla="*/ 405656 h 969919"/>
                  <a:gd name="connsiteX3" fmla="*/ 561044 w 1008700"/>
                  <a:gd name="connsiteY3" fmla="*/ 6673 h 969919"/>
                  <a:gd name="connsiteX4" fmla="*/ 1005442 w 1008700"/>
                  <a:gd name="connsiteY4" fmla="*/ 564457 h 9699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8700" h="969919">
                    <a:moveTo>
                      <a:pt x="1005442" y="564457"/>
                    </a:moveTo>
                    <a:cubicBezTo>
                      <a:pt x="974048" y="828566"/>
                      <a:pt x="724416" y="1007179"/>
                      <a:pt x="447658" y="963288"/>
                    </a:cubicBezTo>
                    <a:cubicBezTo>
                      <a:pt x="170747" y="919397"/>
                      <a:pt x="-28134" y="669765"/>
                      <a:pt x="3260" y="405656"/>
                    </a:cubicBezTo>
                    <a:cubicBezTo>
                      <a:pt x="34502" y="141242"/>
                      <a:pt x="284286" y="-37371"/>
                      <a:pt x="561044" y="6673"/>
                    </a:cubicBezTo>
                    <a:cubicBezTo>
                      <a:pt x="837802" y="50412"/>
                      <a:pt x="1036836" y="300195"/>
                      <a:pt x="1005442" y="564457"/>
                    </a:cubicBezTo>
                    <a:close/>
                  </a:path>
                </a:pathLst>
              </a:custGeom>
              <a:solidFill>
                <a:srgbClr val="909090">
                  <a:alpha val="87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E8413F3F-07D0-4660-B3B4-3AE226D97D23}"/>
                  </a:ext>
                </a:extLst>
              </p:cNvPr>
              <p:cNvSpPr/>
              <p:nvPr/>
            </p:nvSpPr>
            <p:spPr>
              <a:xfrm>
                <a:off x="4142978" y="2280888"/>
                <a:ext cx="997334" cy="966986"/>
              </a:xfrm>
              <a:custGeom>
                <a:avLst/>
                <a:gdLst>
                  <a:gd name="connsiteX0" fmla="*/ 995492 w 997334"/>
                  <a:gd name="connsiteY0" fmla="*/ 543083 h 966986"/>
                  <a:gd name="connsiteX1" fmla="*/ 456148 w 997334"/>
                  <a:gd name="connsiteY1" fmla="*/ 963250 h 966986"/>
                  <a:gd name="connsiteX2" fmla="*/ 1844 w 997334"/>
                  <a:gd name="connsiteY2" fmla="*/ 424059 h 966986"/>
                  <a:gd name="connsiteX3" fmla="*/ 541187 w 997334"/>
                  <a:gd name="connsiteY3" fmla="*/ 3740 h 966986"/>
                  <a:gd name="connsiteX4" fmla="*/ 995492 w 997334"/>
                  <a:gd name="connsiteY4" fmla="*/ 543083 h 9669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7334" h="966986">
                    <a:moveTo>
                      <a:pt x="995492" y="543083"/>
                    </a:moveTo>
                    <a:cubicBezTo>
                      <a:pt x="972022" y="807954"/>
                      <a:pt x="730468" y="996168"/>
                      <a:pt x="456148" y="963250"/>
                    </a:cubicBezTo>
                    <a:cubicBezTo>
                      <a:pt x="181676" y="930332"/>
                      <a:pt x="-21626" y="688930"/>
                      <a:pt x="1844" y="424059"/>
                    </a:cubicBezTo>
                    <a:cubicBezTo>
                      <a:pt x="25314" y="158883"/>
                      <a:pt x="266715" y="-29179"/>
                      <a:pt x="541187" y="3740"/>
                    </a:cubicBezTo>
                    <a:cubicBezTo>
                      <a:pt x="815507" y="36505"/>
                      <a:pt x="1018961" y="277907"/>
                      <a:pt x="995492" y="543083"/>
                    </a:cubicBezTo>
                    <a:close/>
                  </a:path>
                </a:pathLst>
              </a:custGeom>
              <a:solidFill>
                <a:srgbClr val="8C8C8C">
                  <a:alpha val="90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2BADB3E4-A2B0-4C59-9038-5519A4DFDDC7}"/>
                  </a:ext>
                </a:extLst>
              </p:cNvPr>
              <p:cNvSpPr/>
              <p:nvPr/>
            </p:nvSpPr>
            <p:spPr>
              <a:xfrm>
                <a:off x="4139264" y="2272448"/>
                <a:ext cx="986933" cy="965887"/>
              </a:xfrm>
              <a:custGeom>
                <a:avLst/>
                <a:gdLst>
                  <a:gd name="connsiteX0" fmla="*/ 986100 w 986933"/>
                  <a:gd name="connsiteY0" fmla="*/ 522872 h 965887"/>
                  <a:gd name="connsiteX1" fmla="*/ 465044 w 986933"/>
                  <a:gd name="connsiteY1" fmla="*/ 964223 h 965887"/>
                  <a:gd name="connsiteX2" fmla="*/ 834 w 986933"/>
                  <a:gd name="connsiteY2" fmla="*/ 443319 h 965887"/>
                  <a:gd name="connsiteX3" fmla="*/ 521737 w 986933"/>
                  <a:gd name="connsiteY3" fmla="*/ 1664 h 965887"/>
                  <a:gd name="connsiteX4" fmla="*/ 986100 w 986933"/>
                  <a:gd name="connsiteY4" fmla="*/ 522872 h 9658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6933" h="965887">
                    <a:moveTo>
                      <a:pt x="986100" y="522872"/>
                    </a:moveTo>
                    <a:cubicBezTo>
                      <a:pt x="970403" y="788658"/>
                      <a:pt x="737231" y="986168"/>
                      <a:pt x="465044" y="964223"/>
                    </a:cubicBezTo>
                    <a:cubicBezTo>
                      <a:pt x="192858" y="942277"/>
                      <a:pt x="-14863" y="709105"/>
                      <a:pt x="834" y="443319"/>
                    </a:cubicBezTo>
                    <a:cubicBezTo>
                      <a:pt x="16531" y="177381"/>
                      <a:pt x="249551" y="-20281"/>
                      <a:pt x="521737" y="1664"/>
                    </a:cubicBezTo>
                    <a:cubicBezTo>
                      <a:pt x="793924" y="23610"/>
                      <a:pt x="1001797" y="256934"/>
                      <a:pt x="986100" y="522872"/>
                    </a:cubicBezTo>
                    <a:close/>
                  </a:path>
                </a:pathLst>
              </a:custGeom>
              <a:solidFill>
                <a:srgbClr val="888888">
                  <a:alpha val="94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9AE1EC91-944C-4272-9900-C1B192D6BB93}"/>
                  </a:ext>
                </a:extLst>
              </p:cNvPr>
              <p:cNvSpPr/>
              <p:nvPr/>
            </p:nvSpPr>
            <p:spPr>
              <a:xfrm>
                <a:off x="4135311" y="2263485"/>
                <a:ext cx="977161" cy="966286"/>
              </a:xfrm>
              <a:custGeom>
                <a:avLst/>
                <a:gdLst>
                  <a:gd name="connsiteX0" fmla="*/ 976947 w 977161"/>
                  <a:gd name="connsiteY0" fmla="*/ 503184 h 966286"/>
                  <a:gd name="connsiteX1" fmla="*/ 474332 w 977161"/>
                  <a:gd name="connsiteY1" fmla="*/ 965870 h 966286"/>
                  <a:gd name="connsiteX2" fmla="*/ 215 w 977161"/>
                  <a:gd name="connsiteY2" fmla="*/ 463407 h 966286"/>
                  <a:gd name="connsiteX3" fmla="*/ 502678 w 977161"/>
                  <a:gd name="connsiteY3" fmla="*/ 416 h 966286"/>
                  <a:gd name="connsiteX4" fmla="*/ 976947 w 977161"/>
                  <a:gd name="connsiteY4" fmla="*/ 503184 h 966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77161" h="966286">
                    <a:moveTo>
                      <a:pt x="976947" y="503184"/>
                    </a:moveTo>
                    <a:cubicBezTo>
                      <a:pt x="969174" y="769732"/>
                      <a:pt x="744080" y="976843"/>
                      <a:pt x="474332" y="965870"/>
                    </a:cubicBezTo>
                    <a:cubicBezTo>
                      <a:pt x="204431" y="954897"/>
                      <a:pt x="-7710" y="729955"/>
                      <a:pt x="215" y="463407"/>
                    </a:cubicBezTo>
                    <a:cubicBezTo>
                      <a:pt x="7988" y="196707"/>
                      <a:pt x="232930" y="-10556"/>
                      <a:pt x="502678" y="416"/>
                    </a:cubicBezTo>
                    <a:cubicBezTo>
                      <a:pt x="772426" y="11389"/>
                      <a:pt x="984872" y="236331"/>
                      <a:pt x="976947" y="503184"/>
                    </a:cubicBezTo>
                    <a:close/>
                  </a:path>
                </a:pathLst>
              </a:custGeom>
              <a:solidFill>
                <a:srgbClr val="848484">
                  <a:alpha val="97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6F9F5580-065F-423D-9B1C-FA3A89CCEFDB}"/>
                  </a:ext>
                </a:extLst>
              </p:cNvPr>
              <p:cNvSpPr/>
              <p:nvPr/>
            </p:nvSpPr>
            <p:spPr>
              <a:xfrm>
                <a:off x="4130954" y="2253538"/>
                <a:ext cx="968197" cy="968349"/>
              </a:xfrm>
              <a:custGeom>
                <a:avLst/>
                <a:gdLst>
                  <a:gd name="connsiteX0" fmla="*/ 968197 w 968197"/>
                  <a:gd name="connsiteY0" fmla="*/ 484327 h 968349"/>
                  <a:gd name="connsiteX1" fmla="*/ 484023 w 968197"/>
                  <a:gd name="connsiteY1" fmla="*/ 968350 h 968349"/>
                  <a:gd name="connsiteX2" fmla="*/ 0 w 968197"/>
                  <a:gd name="connsiteY2" fmla="*/ 484327 h 968349"/>
                  <a:gd name="connsiteX3" fmla="*/ 484023 w 968197"/>
                  <a:gd name="connsiteY3" fmla="*/ 0 h 968349"/>
                  <a:gd name="connsiteX4" fmla="*/ 968197 w 968197"/>
                  <a:gd name="connsiteY4" fmla="*/ 484327 h 968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68197" h="968349">
                    <a:moveTo>
                      <a:pt x="968197" y="484327"/>
                    </a:moveTo>
                    <a:cubicBezTo>
                      <a:pt x="968197" y="751637"/>
                      <a:pt x="751484" y="968350"/>
                      <a:pt x="484023" y="968350"/>
                    </a:cubicBezTo>
                    <a:cubicBezTo>
                      <a:pt x="216560" y="968350"/>
                      <a:pt x="0" y="751637"/>
                      <a:pt x="0" y="484327"/>
                    </a:cubicBezTo>
                    <a:cubicBezTo>
                      <a:pt x="0" y="216713"/>
                      <a:pt x="216560" y="0"/>
                      <a:pt x="484023" y="0"/>
                    </a:cubicBezTo>
                    <a:cubicBezTo>
                      <a:pt x="751484" y="153"/>
                      <a:pt x="968197" y="216865"/>
                      <a:pt x="968197" y="484327"/>
                    </a:cubicBezTo>
                    <a:close/>
                  </a:path>
                </a:pathLst>
              </a:custGeom>
              <a:solidFill>
                <a:srgbClr val="808080"/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</p:grpSp>
        <p:grpSp>
          <p:nvGrpSpPr>
            <p:cNvPr id="74" name="Graphic 2">
              <a:extLst>
                <a:ext uri="{FF2B5EF4-FFF2-40B4-BE49-F238E27FC236}">
                  <a16:creationId xmlns:a16="http://schemas.microsoft.com/office/drawing/2014/main" id="{5128D167-10D2-4D6C-BBB8-C7E43816EE75}"/>
                </a:ext>
              </a:extLst>
            </p:cNvPr>
            <p:cNvGrpSpPr/>
            <p:nvPr/>
          </p:nvGrpSpPr>
          <p:grpSpPr>
            <a:xfrm>
              <a:off x="7304074" y="3679393"/>
              <a:ext cx="1514022" cy="1514122"/>
              <a:chOff x="7304074" y="3679393"/>
              <a:chExt cx="1514022" cy="1514122"/>
            </a:xfrm>
          </p:grpSpPr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1416BAF3-2B9E-4E8B-955B-94F2DBB7C09B}"/>
                  </a:ext>
                </a:extLst>
              </p:cNvPr>
              <p:cNvSpPr/>
              <p:nvPr/>
            </p:nvSpPr>
            <p:spPr>
              <a:xfrm>
                <a:off x="7304978" y="3680400"/>
                <a:ext cx="1513117" cy="1513115"/>
              </a:xfrm>
              <a:custGeom>
                <a:avLst/>
                <a:gdLst>
                  <a:gd name="connsiteX0" fmla="*/ 1196198 w 1513117"/>
                  <a:gd name="connsiteY0" fmla="*/ 317204 h 1513115"/>
                  <a:gd name="connsiteX1" fmla="*/ 1372220 w 1513117"/>
                  <a:gd name="connsiteY1" fmla="*/ 1372270 h 1513115"/>
                  <a:gd name="connsiteX2" fmla="*/ 317307 w 1513117"/>
                  <a:gd name="connsiteY2" fmla="*/ 1196095 h 1513115"/>
                  <a:gd name="connsiteX3" fmla="*/ 140828 w 1513117"/>
                  <a:gd name="connsiteY3" fmla="*/ 141182 h 1513115"/>
                  <a:gd name="connsiteX4" fmla="*/ 1196198 w 1513117"/>
                  <a:gd name="connsiteY4" fmla="*/ 317204 h 1513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13117" h="1513115">
                    <a:moveTo>
                      <a:pt x="1196198" y="317204"/>
                    </a:moveTo>
                    <a:cubicBezTo>
                      <a:pt x="1536202" y="657209"/>
                      <a:pt x="1614993" y="1129649"/>
                      <a:pt x="1372220" y="1372270"/>
                    </a:cubicBezTo>
                    <a:cubicBezTo>
                      <a:pt x="1129294" y="1615043"/>
                      <a:pt x="657159" y="1536100"/>
                      <a:pt x="317307" y="1196095"/>
                    </a:cubicBezTo>
                    <a:cubicBezTo>
                      <a:pt x="-23002" y="855938"/>
                      <a:pt x="-101945" y="383651"/>
                      <a:pt x="140828" y="141182"/>
                    </a:cubicBezTo>
                    <a:cubicBezTo>
                      <a:pt x="383601" y="-102048"/>
                      <a:pt x="856346" y="-23105"/>
                      <a:pt x="1196198" y="317204"/>
                    </a:cubicBezTo>
                    <a:close/>
                  </a:path>
                </a:pathLst>
              </a:custGeom>
              <a:solidFill>
                <a:srgbClr val="FFFFFF">
                  <a:alpha val="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50C80FB4-D398-47F7-A544-124BC876FE9B}"/>
                  </a:ext>
                </a:extLst>
              </p:cNvPr>
              <p:cNvSpPr/>
              <p:nvPr/>
            </p:nvSpPr>
            <p:spPr>
              <a:xfrm>
                <a:off x="7307892" y="3686754"/>
                <a:ext cx="1489805" cy="1482792"/>
              </a:xfrm>
              <a:custGeom>
                <a:avLst/>
                <a:gdLst>
                  <a:gd name="connsiteX0" fmla="*/ 1356352 w 1489805"/>
                  <a:gd name="connsiteY0" fmla="*/ 1337264 h 1482792"/>
                  <a:gd name="connsiteX1" fmla="*/ 319880 w 1489805"/>
                  <a:gd name="connsiteY1" fmla="*/ 1182273 h 1482792"/>
                  <a:gd name="connsiteX2" fmla="*/ 133494 w 1489805"/>
                  <a:gd name="connsiteY2" fmla="*/ 145649 h 1482792"/>
                  <a:gd name="connsiteX3" fmla="*/ 1170424 w 1489805"/>
                  <a:gd name="connsiteY3" fmla="*/ 300487 h 1482792"/>
                  <a:gd name="connsiteX4" fmla="*/ 1356352 w 1489805"/>
                  <a:gd name="connsiteY4" fmla="*/ 1337264 h 14827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89805" h="1482792">
                    <a:moveTo>
                      <a:pt x="1356352" y="1337264"/>
                    </a:moveTo>
                    <a:cubicBezTo>
                      <a:pt x="1121199" y="1580952"/>
                      <a:pt x="657445" y="1511457"/>
                      <a:pt x="319880" y="1182273"/>
                    </a:cubicBezTo>
                    <a:cubicBezTo>
                      <a:pt x="-18144" y="853090"/>
                      <a:pt x="-101507" y="389032"/>
                      <a:pt x="133494" y="145649"/>
                    </a:cubicBezTo>
                    <a:cubicBezTo>
                      <a:pt x="368343" y="-98191"/>
                      <a:pt x="832705" y="-28697"/>
                      <a:pt x="1170424" y="300487"/>
                    </a:cubicBezTo>
                    <a:cubicBezTo>
                      <a:pt x="1507990" y="629519"/>
                      <a:pt x="1591200" y="1093729"/>
                      <a:pt x="1356352" y="1337264"/>
                    </a:cubicBezTo>
                    <a:close/>
                  </a:path>
                </a:pathLst>
              </a:custGeom>
              <a:solidFill>
                <a:srgbClr val="FBFBFB">
                  <a:alpha val="3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35C13F7A-3ACC-405C-BB05-77321176BB80}"/>
                  </a:ext>
                </a:extLst>
              </p:cNvPr>
              <p:cNvSpPr/>
              <p:nvPr/>
            </p:nvSpPr>
            <p:spPr>
              <a:xfrm>
                <a:off x="7310541" y="3692870"/>
                <a:ext cx="1466827" cy="1452727"/>
              </a:xfrm>
              <a:custGeom>
                <a:avLst/>
                <a:gdLst>
                  <a:gd name="connsiteX0" fmla="*/ 1340596 w 1466827"/>
                  <a:gd name="connsiteY0" fmla="*/ 1302344 h 1452727"/>
                  <a:gd name="connsiteX1" fmla="*/ 322564 w 1466827"/>
                  <a:gd name="connsiteY1" fmla="*/ 1168689 h 1452727"/>
                  <a:gd name="connsiteX2" fmla="*/ 126273 w 1466827"/>
                  <a:gd name="connsiteY2" fmla="*/ 150505 h 1452727"/>
                  <a:gd name="connsiteX3" fmla="*/ 1144763 w 1466827"/>
                  <a:gd name="connsiteY3" fmla="*/ 284008 h 1452727"/>
                  <a:gd name="connsiteX4" fmla="*/ 1340596 w 1466827"/>
                  <a:gd name="connsiteY4" fmla="*/ 1302344 h 14527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66827" h="1452727">
                    <a:moveTo>
                      <a:pt x="1340596" y="1302344"/>
                    </a:moveTo>
                    <a:cubicBezTo>
                      <a:pt x="1113368" y="1546794"/>
                      <a:pt x="657692" y="1486901"/>
                      <a:pt x="322564" y="1168689"/>
                    </a:cubicBezTo>
                    <a:cubicBezTo>
                      <a:pt x="-13173" y="850478"/>
                      <a:pt x="-100955" y="394802"/>
                      <a:pt x="126273" y="150505"/>
                    </a:cubicBezTo>
                    <a:cubicBezTo>
                      <a:pt x="353349" y="-94097"/>
                      <a:pt x="809483" y="-34204"/>
                      <a:pt x="1144763" y="284008"/>
                    </a:cubicBezTo>
                    <a:cubicBezTo>
                      <a:pt x="1480043" y="602218"/>
                      <a:pt x="1567673" y="1058047"/>
                      <a:pt x="1340596" y="1302344"/>
                    </a:cubicBezTo>
                    <a:close/>
                  </a:path>
                </a:pathLst>
              </a:custGeom>
              <a:solidFill>
                <a:srgbClr val="F7F7F7">
                  <a:alpha val="6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4CF9A0BE-6E54-40AB-90BA-8B643EA0E452}"/>
                  </a:ext>
                </a:extLst>
              </p:cNvPr>
              <p:cNvSpPr/>
              <p:nvPr/>
            </p:nvSpPr>
            <p:spPr>
              <a:xfrm>
                <a:off x="7313111" y="3698895"/>
                <a:ext cx="1444085" cy="1423101"/>
              </a:xfrm>
              <a:custGeom>
                <a:avLst/>
                <a:gdLst>
                  <a:gd name="connsiteX0" fmla="*/ 1325073 w 1444085"/>
                  <a:gd name="connsiteY0" fmla="*/ 1267668 h 1423101"/>
                  <a:gd name="connsiteX1" fmla="*/ 325329 w 1444085"/>
                  <a:gd name="connsiteY1" fmla="*/ 1155349 h 1423101"/>
                  <a:gd name="connsiteX2" fmla="*/ 119132 w 1444085"/>
                  <a:gd name="connsiteY2" fmla="*/ 155605 h 1423101"/>
                  <a:gd name="connsiteX3" fmla="*/ 1119181 w 1444085"/>
                  <a:gd name="connsiteY3" fmla="*/ 267771 h 1423101"/>
                  <a:gd name="connsiteX4" fmla="*/ 1325073 w 1444085"/>
                  <a:gd name="connsiteY4" fmla="*/ 1267668 h 1423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44085" h="1423101">
                    <a:moveTo>
                      <a:pt x="1325073" y="1267668"/>
                    </a:moveTo>
                    <a:cubicBezTo>
                      <a:pt x="1105617" y="1512880"/>
                      <a:pt x="658323" y="1462435"/>
                      <a:pt x="325329" y="1155349"/>
                    </a:cubicBezTo>
                    <a:cubicBezTo>
                      <a:pt x="-7970" y="848110"/>
                      <a:pt x="-100324" y="400664"/>
                      <a:pt x="119132" y="155605"/>
                    </a:cubicBezTo>
                    <a:cubicBezTo>
                      <a:pt x="338283" y="-89759"/>
                      <a:pt x="786187" y="-39467"/>
                      <a:pt x="1119181" y="267771"/>
                    </a:cubicBezTo>
                    <a:cubicBezTo>
                      <a:pt x="1452175" y="575010"/>
                      <a:pt x="1544224" y="1022609"/>
                      <a:pt x="1325073" y="1267668"/>
                    </a:cubicBezTo>
                    <a:close/>
                  </a:path>
                </a:pathLst>
              </a:custGeom>
              <a:solidFill>
                <a:srgbClr val="F3F3F3">
                  <a:alpha val="10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143C6E20-EFF5-47AD-BFEE-CB6B3717A2A3}"/>
                  </a:ext>
                </a:extLst>
              </p:cNvPr>
              <p:cNvSpPr/>
              <p:nvPr/>
            </p:nvSpPr>
            <p:spPr>
              <a:xfrm>
                <a:off x="7315584" y="3704674"/>
                <a:ext cx="1421489" cy="1394027"/>
              </a:xfrm>
              <a:custGeom>
                <a:avLst/>
                <a:gdLst>
                  <a:gd name="connsiteX0" fmla="*/ 1309494 w 1421489"/>
                  <a:gd name="connsiteY0" fmla="*/ 1233238 h 1394027"/>
                  <a:gd name="connsiteX1" fmla="*/ 328190 w 1421489"/>
                  <a:gd name="connsiteY1" fmla="*/ 1142255 h 1394027"/>
                  <a:gd name="connsiteX2" fmla="*/ 112087 w 1421489"/>
                  <a:gd name="connsiteY2" fmla="*/ 160952 h 1394027"/>
                  <a:gd name="connsiteX3" fmla="*/ 1093695 w 1421489"/>
                  <a:gd name="connsiteY3" fmla="*/ 251934 h 1394027"/>
                  <a:gd name="connsiteX4" fmla="*/ 1309494 w 1421489"/>
                  <a:gd name="connsiteY4" fmla="*/ 1233238 h 13940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21489" h="1394027">
                    <a:moveTo>
                      <a:pt x="1309494" y="1233238"/>
                    </a:moveTo>
                    <a:cubicBezTo>
                      <a:pt x="1097963" y="1479212"/>
                      <a:pt x="658746" y="1438369"/>
                      <a:pt x="328190" y="1142255"/>
                    </a:cubicBezTo>
                    <a:cubicBezTo>
                      <a:pt x="-2823" y="845990"/>
                      <a:pt x="-99444" y="406773"/>
                      <a:pt x="112087" y="160952"/>
                    </a:cubicBezTo>
                    <a:cubicBezTo>
                      <a:pt x="323466" y="-85174"/>
                      <a:pt x="763139" y="-44484"/>
                      <a:pt x="1093695" y="251934"/>
                    </a:cubicBezTo>
                    <a:cubicBezTo>
                      <a:pt x="1424251" y="547895"/>
                      <a:pt x="1520873" y="987417"/>
                      <a:pt x="1309494" y="1233238"/>
                    </a:cubicBezTo>
                    <a:close/>
                  </a:path>
                </a:pathLst>
              </a:custGeom>
              <a:solidFill>
                <a:srgbClr val="EFEFEF">
                  <a:alpha val="13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A6068F6D-0CC5-44F2-B61A-4BF6A623DB93}"/>
                  </a:ext>
                </a:extLst>
              </p:cNvPr>
              <p:cNvSpPr/>
              <p:nvPr/>
            </p:nvSpPr>
            <p:spPr>
              <a:xfrm>
                <a:off x="7317854" y="3710154"/>
                <a:ext cx="1399258" cy="1365528"/>
              </a:xfrm>
              <a:custGeom>
                <a:avLst/>
                <a:gdLst>
                  <a:gd name="connsiteX0" fmla="*/ 1294118 w 1399258"/>
                  <a:gd name="connsiteY0" fmla="*/ 1199107 h 1365528"/>
                  <a:gd name="connsiteX1" fmla="*/ 331254 w 1399258"/>
                  <a:gd name="connsiteY1" fmla="*/ 1129460 h 1365528"/>
                  <a:gd name="connsiteX2" fmla="*/ 105092 w 1399258"/>
                  <a:gd name="connsiteY2" fmla="*/ 166597 h 1365528"/>
                  <a:gd name="connsiteX3" fmla="*/ 1068261 w 1399258"/>
                  <a:gd name="connsiteY3" fmla="*/ 236244 h 1365528"/>
                  <a:gd name="connsiteX4" fmla="*/ 1294118 w 1399258"/>
                  <a:gd name="connsiteY4" fmla="*/ 1199107 h 13655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9258" h="1365528">
                    <a:moveTo>
                      <a:pt x="1294118" y="1199107"/>
                    </a:moveTo>
                    <a:cubicBezTo>
                      <a:pt x="1090358" y="1445843"/>
                      <a:pt x="659524" y="1414600"/>
                      <a:pt x="331254" y="1129460"/>
                    </a:cubicBezTo>
                    <a:cubicBezTo>
                      <a:pt x="2680" y="844167"/>
                      <a:pt x="-98514" y="413180"/>
                      <a:pt x="105092" y="166597"/>
                    </a:cubicBezTo>
                    <a:cubicBezTo>
                      <a:pt x="308546" y="-80444"/>
                      <a:pt x="739990" y="-49049"/>
                      <a:pt x="1068261" y="236244"/>
                    </a:cubicBezTo>
                    <a:cubicBezTo>
                      <a:pt x="1396682" y="521232"/>
                      <a:pt x="1497724" y="952371"/>
                      <a:pt x="1294118" y="1199107"/>
                    </a:cubicBezTo>
                    <a:close/>
                  </a:path>
                </a:pathLst>
              </a:custGeom>
              <a:solidFill>
                <a:srgbClr val="EBEBEB">
                  <a:alpha val="16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50BC3B3F-42E9-418B-B74B-03768AC9FA03}"/>
                  </a:ext>
                </a:extLst>
              </p:cNvPr>
              <p:cNvSpPr/>
              <p:nvPr/>
            </p:nvSpPr>
            <p:spPr>
              <a:xfrm>
                <a:off x="7319991" y="3715201"/>
                <a:ext cx="1377236" cy="1337801"/>
              </a:xfrm>
              <a:custGeom>
                <a:avLst/>
                <a:gdLst>
                  <a:gd name="connsiteX0" fmla="*/ 1278874 w 1377236"/>
                  <a:gd name="connsiteY0" fmla="*/ 1165408 h 1337801"/>
                  <a:gd name="connsiteX1" fmla="*/ 334451 w 1377236"/>
                  <a:gd name="connsiteY1" fmla="*/ 1116945 h 1337801"/>
                  <a:gd name="connsiteX2" fmla="*/ 98383 w 1377236"/>
                  <a:gd name="connsiteY2" fmla="*/ 172522 h 1337801"/>
                  <a:gd name="connsiteX3" fmla="*/ 1043111 w 1377236"/>
                  <a:gd name="connsiteY3" fmla="*/ 220833 h 1337801"/>
                  <a:gd name="connsiteX4" fmla="*/ 1278874 w 1377236"/>
                  <a:gd name="connsiteY4" fmla="*/ 1165408 h 13378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77236" h="1337801">
                    <a:moveTo>
                      <a:pt x="1278874" y="1165408"/>
                    </a:moveTo>
                    <a:cubicBezTo>
                      <a:pt x="1083040" y="1413058"/>
                      <a:pt x="660283" y="1391265"/>
                      <a:pt x="334451" y="1116945"/>
                    </a:cubicBezTo>
                    <a:cubicBezTo>
                      <a:pt x="8163" y="842625"/>
                      <a:pt x="-97450" y="419867"/>
                      <a:pt x="98383" y="172522"/>
                    </a:cubicBezTo>
                    <a:cubicBezTo>
                      <a:pt x="294065" y="-75280"/>
                      <a:pt x="717280" y="-53487"/>
                      <a:pt x="1043111" y="220833"/>
                    </a:cubicBezTo>
                    <a:cubicBezTo>
                      <a:pt x="1369247" y="495001"/>
                      <a:pt x="1474556" y="917911"/>
                      <a:pt x="1278874" y="1165408"/>
                    </a:cubicBezTo>
                    <a:close/>
                  </a:path>
                </a:pathLst>
              </a:custGeom>
              <a:solidFill>
                <a:srgbClr val="E6E6E6">
                  <a:alpha val="19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DD2192B1-D991-4AEE-A95F-1A865D8C9C8B}"/>
                  </a:ext>
                </a:extLst>
              </p:cNvPr>
              <p:cNvSpPr/>
              <p:nvPr/>
            </p:nvSpPr>
            <p:spPr>
              <a:xfrm>
                <a:off x="7322239" y="3719784"/>
                <a:ext cx="1355331" cy="1310596"/>
              </a:xfrm>
              <a:custGeom>
                <a:avLst/>
                <a:gdLst>
                  <a:gd name="connsiteX0" fmla="*/ 1263672 w 1355331"/>
                  <a:gd name="connsiteY0" fmla="*/ 1132022 h 1310596"/>
                  <a:gd name="connsiteX1" fmla="*/ 337690 w 1355331"/>
                  <a:gd name="connsiteY1" fmla="*/ 1104895 h 1310596"/>
                  <a:gd name="connsiteX2" fmla="*/ 91716 w 1355331"/>
                  <a:gd name="connsiteY2" fmla="*/ 178760 h 1310596"/>
                  <a:gd name="connsiteX3" fmla="*/ 1018004 w 1355331"/>
                  <a:gd name="connsiteY3" fmla="*/ 205735 h 1310596"/>
                  <a:gd name="connsiteX4" fmla="*/ 1263672 w 1355331"/>
                  <a:gd name="connsiteY4" fmla="*/ 1132022 h 13105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55331" h="1310596">
                    <a:moveTo>
                      <a:pt x="1263672" y="1132022"/>
                    </a:moveTo>
                    <a:cubicBezTo>
                      <a:pt x="1075610" y="1380434"/>
                      <a:pt x="661083" y="1368090"/>
                      <a:pt x="337690" y="1104895"/>
                    </a:cubicBezTo>
                    <a:cubicBezTo>
                      <a:pt x="13840" y="841548"/>
                      <a:pt x="-96193" y="427020"/>
                      <a:pt x="91716" y="178760"/>
                    </a:cubicBezTo>
                    <a:cubicBezTo>
                      <a:pt x="279625" y="-69804"/>
                      <a:pt x="694459" y="-57612"/>
                      <a:pt x="1018004" y="205735"/>
                    </a:cubicBezTo>
                    <a:cubicBezTo>
                      <a:pt x="1341548" y="469082"/>
                      <a:pt x="1451429" y="883763"/>
                      <a:pt x="1263672" y="1132022"/>
                    </a:cubicBezTo>
                    <a:close/>
                  </a:path>
                </a:pathLst>
              </a:custGeom>
              <a:solidFill>
                <a:srgbClr val="E2E2E2">
                  <a:alpha val="23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23F4BF9D-A84E-4BEA-8E10-C630ACF8DA98}"/>
                  </a:ext>
                </a:extLst>
              </p:cNvPr>
              <p:cNvSpPr/>
              <p:nvPr/>
            </p:nvSpPr>
            <p:spPr>
              <a:xfrm>
                <a:off x="7323929" y="3724357"/>
                <a:ext cx="1334113" cy="1283939"/>
              </a:xfrm>
              <a:custGeom>
                <a:avLst/>
                <a:gdLst>
                  <a:gd name="connsiteX0" fmla="*/ 1248875 w 1334113"/>
                  <a:gd name="connsiteY0" fmla="*/ 1098798 h 1283939"/>
                  <a:gd name="connsiteX1" fmla="*/ 341180 w 1334113"/>
                  <a:gd name="connsiteY1" fmla="*/ 1093007 h 1283939"/>
                  <a:gd name="connsiteX2" fmla="*/ 85301 w 1334113"/>
                  <a:gd name="connsiteY2" fmla="*/ 185313 h 1283939"/>
                  <a:gd name="connsiteX3" fmla="*/ 993147 w 1334113"/>
                  <a:gd name="connsiteY3" fmla="*/ 191104 h 1283939"/>
                  <a:gd name="connsiteX4" fmla="*/ 1248875 w 1334113"/>
                  <a:gd name="connsiteY4" fmla="*/ 1098798 h 1283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34113" h="1283939">
                    <a:moveTo>
                      <a:pt x="1248875" y="1098798"/>
                    </a:moveTo>
                    <a:cubicBezTo>
                      <a:pt x="1068586" y="1347972"/>
                      <a:pt x="662439" y="1345229"/>
                      <a:pt x="341180" y="1093007"/>
                    </a:cubicBezTo>
                    <a:cubicBezTo>
                      <a:pt x="19616" y="840633"/>
                      <a:pt x="-94836" y="434334"/>
                      <a:pt x="85301" y="185313"/>
                    </a:cubicBezTo>
                    <a:cubicBezTo>
                      <a:pt x="265285" y="-64014"/>
                      <a:pt x="672041" y="-61423"/>
                      <a:pt x="993147" y="191104"/>
                    </a:cubicBezTo>
                    <a:cubicBezTo>
                      <a:pt x="1314560" y="443326"/>
                      <a:pt x="1428860" y="849777"/>
                      <a:pt x="1248875" y="1098798"/>
                    </a:cubicBezTo>
                    <a:close/>
                  </a:path>
                </a:pathLst>
              </a:custGeom>
              <a:solidFill>
                <a:srgbClr val="DEDEDE">
                  <a:alpha val="26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6A07DCFF-CD01-438E-AD25-253EBEE1B063}"/>
                  </a:ext>
                </a:extLst>
              </p:cNvPr>
              <p:cNvSpPr/>
              <p:nvPr/>
            </p:nvSpPr>
            <p:spPr>
              <a:xfrm>
                <a:off x="7325647" y="3728617"/>
                <a:ext cx="1313035" cy="1257948"/>
              </a:xfrm>
              <a:custGeom>
                <a:avLst/>
                <a:gdLst>
                  <a:gd name="connsiteX0" fmla="*/ 1234051 w 1313035"/>
                  <a:gd name="connsiteY0" fmla="*/ 1065886 h 1257948"/>
                  <a:gd name="connsiteX1" fmla="*/ 344797 w 1313035"/>
                  <a:gd name="connsiteY1" fmla="*/ 1081431 h 1257948"/>
                  <a:gd name="connsiteX2" fmla="*/ 79012 w 1313035"/>
                  <a:gd name="connsiteY2" fmla="*/ 192177 h 1257948"/>
                  <a:gd name="connsiteX3" fmla="*/ 968570 w 1313035"/>
                  <a:gd name="connsiteY3" fmla="*/ 176632 h 1257948"/>
                  <a:gd name="connsiteX4" fmla="*/ 1234051 w 1313035"/>
                  <a:gd name="connsiteY4" fmla="*/ 1065886 h 12579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13035" h="1257948">
                    <a:moveTo>
                      <a:pt x="1234051" y="1065886"/>
                    </a:moveTo>
                    <a:cubicBezTo>
                      <a:pt x="1061687" y="1315822"/>
                      <a:pt x="663618" y="1322680"/>
                      <a:pt x="344797" y="1081431"/>
                    </a:cubicBezTo>
                    <a:cubicBezTo>
                      <a:pt x="25672" y="840029"/>
                      <a:pt x="-93353" y="441961"/>
                      <a:pt x="79012" y="192177"/>
                    </a:cubicBezTo>
                    <a:cubicBezTo>
                      <a:pt x="251224" y="-57912"/>
                      <a:pt x="649597" y="-64769"/>
                      <a:pt x="968570" y="176632"/>
                    </a:cubicBezTo>
                    <a:cubicBezTo>
                      <a:pt x="1287544" y="417881"/>
                      <a:pt x="1406264" y="815950"/>
                      <a:pt x="1234051" y="1065886"/>
                    </a:cubicBezTo>
                    <a:close/>
                  </a:path>
                </a:pathLst>
              </a:custGeom>
              <a:solidFill>
                <a:srgbClr val="DADADA">
                  <a:alpha val="29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A75C04DB-3D0E-4C5B-B8FF-69426FA102B8}"/>
                  </a:ext>
                </a:extLst>
              </p:cNvPr>
              <p:cNvSpPr/>
              <p:nvPr/>
            </p:nvSpPr>
            <p:spPr>
              <a:xfrm>
                <a:off x="7327168" y="3732239"/>
                <a:ext cx="1292312" cy="1232950"/>
              </a:xfrm>
              <a:custGeom>
                <a:avLst/>
                <a:gdLst>
                  <a:gd name="connsiteX0" fmla="*/ 1219424 w 1292312"/>
                  <a:gd name="connsiteY0" fmla="*/ 1033613 h 1232950"/>
                  <a:gd name="connsiteX1" fmla="*/ 348610 w 1292312"/>
                  <a:gd name="connsiteY1" fmla="*/ 1070342 h 1232950"/>
                  <a:gd name="connsiteX2" fmla="*/ 72919 w 1292312"/>
                  <a:gd name="connsiteY2" fmla="*/ 199528 h 1232950"/>
                  <a:gd name="connsiteX3" fmla="*/ 944037 w 1292312"/>
                  <a:gd name="connsiteY3" fmla="*/ 162647 h 1232950"/>
                  <a:gd name="connsiteX4" fmla="*/ 1219424 w 1292312"/>
                  <a:gd name="connsiteY4" fmla="*/ 1033613 h 12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2312" h="1232950">
                    <a:moveTo>
                      <a:pt x="1219424" y="1033613"/>
                    </a:moveTo>
                    <a:cubicBezTo>
                      <a:pt x="1054832" y="1284311"/>
                      <a:pt x="665145" y="1300770"/>
                      <a:pt x="348610" y="1070342"/>
                    </a:cubicBezTo>
                    <a:cubicBezTo>
                      <a:pt x="31771" y="839913"/>
                      <a:pt x="-91674" y="450073"/>
                      <a:pt x="72919" y="199528"/>
                    </a:cubicBezTo>
                    <a:cubicBezTo>
                      <a:pt x="237358" y="-51475"/>
                      <a:pt x="627350" y="-67782"/>
                      <a:pt x="944037" y="162647"/>
                    </a:cubicBezTo>
                    <a:cubicBezTo>
                      <a:pt x="1260724" y="392923"/>
                      <a:pt x="1383864" y="782915"/>
                      <a:pt x="1219424" y="1033613"/>
                    </a:cubicBezTo>
                    <a:close/>
                  </a:path>
                </a:pathLst>
              </a:custGeom>
              <a:solidFill>
                <a:srgbClr val="D6D6D6">
                  <a:alpha val="32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6227E203-D082-499B-9677-BB800A029B4A}"/>
                  </a:ext>
                </a:extLst>
              </p:cNvPr>
              <p:cNvSpPr/>
              <p:nvPr/>
            </p:nvSpPr>
            <p:spPr>
              <a:xfrm>
                <a:off x="7328736" y="3735670"/>
                <a:ext cx="1271745" cy="1208615"/>
              </a:xfrm>
              <a:custGeom>
                <a:avLst/>
                <a:gdLst>
                  <a:gd name="connsiteX0" fmla="*/ 1204902 w 1271745"/>
                  <a:gd name="connsiteY0" fmla="*/ 1001531 h 1208615"/>
                  <a:gd name="connsiteX1" fmla="*/ 352528 w 1271745"/>
                  <a:gd name="connsiteY1" fmla="*/ 1059596 h 1208615"/>
                  <a:gd name="connsiteX2" fmla="*/ 66931 w 1271745"/>
                  <a:gd name="connsiteY2" fmla="*/ 207223 h 1208615"/>
                  <a:gd name="connsiteX3" fmla="*/ 919608 w 1271745"/>
                  <a:gd name="connsiteY3" fmla="*/ 149006 h 1208615"/>
                  <a:gd name="connsiteX4" fmla="*/ 1204902 w 1271745"/>
                  <a:gd name="connsiteY4" fmla="*/ 1001531 h 1208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71745" h="1208615">
                    <a:moveTo>
                      <a:pt x="1204902" y="1001531"/>
                    </a:moveTo>
                    <a:cubicBezTo>
                      <a:pt x="1048234" y="1253144"/>
                      <a:pt x="666625" y="1279052"/>
                      <a:pt x="352528" y="1059596"/>
                    </a:cubicBezTo>
                    <a:cubicBezTo>
                      <a:pt x="37975" y="840140"/>
                      <a:pt x="-89737" y="458530"/>
                      <a:pt x="66931" y="207223"/>
                    </a:cubicBezTo>
                    <a:cubicBezTo>
                      <a:pt x="223445" y="-44542"/>
                      <a:pt x="605360" y="-70450"/>
                      <a:pt x="919608" y="149006"/>
                    </a:cubicBezTo>
                    <a:cubicBezTo>
                      <a:pt x="1233705" y="368309"/>
                      <a:pt x="1361416" y="750071"/>
                      <a:pt x="1204902" y="1001531"/>
                    </a:cubicBezTo>
                    <a:close/>
                  </a:path>
                </a:pathLst>
              </a:custGeom>
              <a:solidFill>
                <a:srgbClr val="D2D2D2">
                  <a:alpha val="35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2628F092-5372-4862-80CC-00922E0423AF}"/>
                  </a:ext>
                </a:extLst>
              </p:cNvPr>
              <p:cNvSpPr/>
              <p:nvPr/>
            </p:nvSpPr>
            <p:spPr>
              <a:xfrm>
                <a:off x="7329930" y="3738704"/>
                <a:ext cx="1251705" cy="1184984"/>
              </a:xfrm>
              <a:custGeom>
                <a:avLst/>
                <a:gdLst>
                  <a:gd name="connsiteX0" fmla="*/ 1190601 w 1251705"/>
                  <a:gd name="connsiteY0" fmla="*/ 969846 h 1184984"/>
                  <a:gd name="connsiteX1" fmla="*/ 356668 w 1251705"/>
                  <a:gd name="connsiteY1" fmla="*/ 1049247 h 1184984"/>
                  <a:gd name="connsiteX2" fmla="*/ 61165 w 1251705"/>
                  <a:gd name="connsiteY2" fmla="*/ 215314 h 1184984"/>
                  <a:gd name="connsiteX3" fmla="*/ 895402 w 1251705"/>
                  <a:gd name="connsiteY3" fmla="*/ 135913 h 1184984"/>
                  <a:gd name="connsiteX4" fmla="*/ 1190601 w 1251705"/>
                  <a:gd name="connsiteY4" fmla="*/ 969846 h 11849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51705" h="1184984">
                    <a:moveTo>
                      <a:pt x="1190601" y="969846"/>
                    </a:moveTo>
                    <a:cubicBezTo>
                      <a:pt x="1041706" y="1222220"/>
                      <a:pt x="668479" y="1257577"/>
                      <a:pt x="356668" y="1049247"/>
                    </a:cubicBezTo>
                    <a:cubicBezTo>
                      <a:pt x="44553" y="840763"/>
                      <a:pt x="-87731" y="467383"/>
                      <a:pt x="61165" y="215314"/>
                    </a:cubicBezTo>
                    <a:cubicBezTo>
                      <a:pt x="209907" y="-37213"/>
                      <a:pt x="583439" y="-72722"/>
                      <a:pt x="895402" y="135913"/>
                    </a:cubicBezTo>
                    <a:cubicBezTo>
                      <a:pt x="1207212" y="344092"/>
                      <a:pt x="1339343" y="717472"/>
                      <a:pt x="1190601" y="969846"/>
                    </a:cubicBezTo>
                    <a:close/>
                  </a:path>
                </a:pathLst>
              </a:custGeom>
              <a:solidFill>
                <a:srgbClr val="CECECE">
                  <a:alpha val="39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0AB5035C-DFF3-459F-910F-0F097910FD1D}"/>
                  </a:ext>
                </a:extLst>
              </p:cNvPr>
              <p:cNvSpPr/>
              <p:nvPr/>
            </p:nvSpPr>
            <p:spPr>
              <a:xfrm>
                <a:off x="7330908" y="3741023"/>
                <a:ext cx="1232070" cy="1162426"/>
              </a:xfrm>
              <a:custGeom>
                <a:avLst/>
                <a:gdLst>
                  <a:gd name="connsiteX0" fmla="*/ 1176516 w 1232070"/>
                  <a:gd name="connsiteY0" fmla="*/ 938723 h 1162426"/>
                  <a:gd name="connsiteX1" fmla="*/ 361024 w 1232070"/>
                  <a:gd name="connsiteY1" fmla="*/ 1039459 h 1162426"/>
                  <a:gd name="connsiteX2" fmla="*/ 55614 w 1232070"/>
                  <a:gd name="connsiteY2" fmla="*/ 223815 h 1162426"/>
                  <a:gd name="connsiteX3" fmla="*/ 871412 w 1232070"/>
                  <a:gd name="connsiteY3" fmla="*/ 123078 h 1162426"/>
                  <a:gd name="connsiteX4" fmla="*/ 1176516 w 1232070"/>
                  <a:gd name="connsiteY4" fmla="*/ 938723 h 11624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2070" h="1162426">
                    <a:moveTo>
                      <a:pt x="1176516" y="938723"/>
                    </a:moveTo>
                    <a:cubicBezTo>
                      <a:pt x="1035394" y="1191859"/>
                      <a:pt x="670396" y="1236817"/>
                      <a:pt x="361024" y="1039459"/>
                    </a:cubicBezTo>
                    <a:cubicBezTo>
                      <a:pt x="51195" y="841949"/>
                      <a:pt x="-85508" y="476799"/>
                      <a:pt x="55614" y="223815"/>
                    </a:cubicBezTo>
                    <a:cubicBezTo>
                      <a:pt x="196584" y="-29474"/>
                      <a:pt x="561888" y="-74432"/>
                      <a:pt x="871412" y="123078"/>
                    </a:cubicBezTo>
                    <a:cubicBezTo>
                      <a:pt x="1180936" y="320589"/>
                      <a:pt x="1317486" y="685739"/>
                      <a:pt x="1176516" y="938723"/>
                    </a:cubicBezTo>
                    <a:close/>
                  </a:path>
                </a:pathLst>
              </a:custGeom>
              <a:solidFill>
                <a:srgbClr val="CACACA">
                  <a:alpha val="42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985F2071-965E-4EDA-97BE-22D27EEB1E9E}"/>
                  </a:ext>
                </a:extLst>
              </p:cNvPr>
              <p:cNvSpPr/>
              <p:nvPr/>
            </p:nvSpPr>
            <p:spPr>
              <a:xfrm>
                <a:off x="7331713" y="3742957"/>
                <a:ext cx="1212846" cy="1140849"/>
              </a:xfrm>
              <a:custGeom>
                <a:avLst/>
                <a:gdLst>
                  <a:gd name="connsiteX0" fmla="*/ 1162758 w 1212846"/>
                  <a:gd name="connsiteY0" fmla="*/ 908139 h 1140849"/>
                  <a:gd name="connsiteX1" fmla="*/ 365554 w 1212846"/>
                  <a:gd name="connsiteY1" fmla="*/ 1030059 h 1140849"/>
                  <a:gd name="connsiteX2" fmla="*/ 50085 w 1212846"/>
                  <a:gd name="connsiteY2" fmla="*/ 232854 h 1140849"/>
                  <a:gd name="connsiteX3" fmla="*/ 847442 w 1212846"/>
                  <a:gd name="connsiteY3" fmla="*/ 110782 h 1140849"/>
                  <a:gd name="connsiteX4" fmla="*/ 1162758 w 1212846"/>
                  <a:gd name="connsiteY4" fmla="*/ 908139 h 11408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12846" h="1140849">
                    <a:moveTo>
                      <a:pt x="1162758" y="908139"/>
                    </a:moveTo>
                    <a:cubicBezTo>
                      <a:pt x="1029561" y="1162037"/>
                      <a:pt x="672792" y="1216596"/>
                      <a:pt x="365554" y="1030059"/>
                    </a:cubicBezTo>
                    <a:cubicBezTo>
                      <a:pt x="58163" y="843521"/>
                      <a:pt x="-82959" y="486753"/>
                      <a:pt x="50085" y="232854"/>
                    </a:cubicBezTo>
                    <a:cubicBezTo>
                      <a:pt x="183131" y="-21197"/>
                      <a:pt x="540204" y="-75756"/>
                      <a:pt x="847442" y="110782"/>
                    </a:cubicBezTo>
                    <a:cubicBezTo>
                      <a:pt x="1154680" y="297319"/>
                      <a:pt x="1295803" y="654240"/>
                      <a:pt x="1162758" y="908139"/>
                    </a:cubicBezTo>
                    <a:close/>
                  </a:path>
                </a:pathLst>
              </a:custGeom>
              <a:solidFill>
                <a:srgbClr val="C6C6C6">
                  <a:alpha val="45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BE53CAC9-E008-439E-85E5-03D240E8EA02}"/>
                  </a:ext>
                </a:extLst>
              </p:cNvPr>
              <p:cNvSpPr/>
              <p:nvPr/>
            </p:nvSpPr>
            <p:spPr>
              <a:xfrm>
                <a:off x="7332280" y="3744539"/>
                <a:ext cx="1194032" cy="1120157"/>
              </a:xfrm>
              <a:custGeom>
                <a:avLst/>
                <a:gdLst>
                  <a:gd name="connsiteX0" fmla="*/ 1149085 w 1194032"/>
                  <a:gd name="connsiteY0" fmla="*/ 877905 h 1120157"/>
                  <a:gd name="connsiteX1" fmla="*/ 370320 w 1194032"/>
                  <a:gd name="connsiteY1" fmla="*/ 1021161 h 1120157"/>
                  <a:gd name="connsiteX2" fmla="*/ 44946 w 1194032"/>
                  <a:gd name="connsiteY2" fmla="*/ 242397 h 1120157"/>
                  <a:gd name="connsiteX3" fmla="*/ 823863 w 1194032"/>
                  <a:gd name="connsiteY3" fmla="*/ 98988 h 1120157"/>
                  <a:gd name="connsiteX4" fmla="*/ 1149085 w 1194032"/>
                  <a:gd name="connsiteY4" fmla="*/ 877905 h 11201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94032" h="1120157">
                    <a:moveTo>
                      <a:pt x="1149085" y="877905"/>
                    </a:moveTo>
                    <a:cubicBezTo>
                      <a:pt x="1023659" y="1132565"/>
                      <a:pt x="675120" y="1196726"/>
                      <a:pt x="370320" y="1021161"/>
                    </a:cubicBezTo>
                    <a:cubicBezTo>
                      <a:pt x="65215" y="845596"/>
                      <a:pt x="-80326" y="497057"/>
                      <a:pt x="44946" y="242397"/>
                    </a:cubicBezTo>
                    <a:cubicBezTo>
                      <a:pt x="170219" y="-12416"/>
                      <a:pt x="519063" y="-76576"/>
                      <a:pt x="823863" y="98988"/>
                    </a:cubicBezTo>
                    <a:cubicBezTo>
                      <a:pt x="1128815" y="274553"/>
                      <a:pt x="1274357" y="623245"/>
                      <a:pt x="1149085" y="877905"/>
                    </a:cubicBezTo>
                    <a:close/>
                  </a:path>
                </a:pathLst>
              </a:custGeom>
              <a:solidFill>
                <a:srgbClr val="C2C2C2">
                  <a:alpha val="48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A959C800-A737-404A-BAA5-EB3DB98FC984}"/>
                  </a:ext>
                </a:extLst>
              </p:cNvPr>
              <p:cNvSpPr/>
              <p:nvPr/>
            </p:nvSpPr>
            <p:spPr>
              <a:xfrm>
                <a:off x="7332649" y="3745553"/>
                <a:ext cx="1175635" cy="1100602"/>
              </a:xfrm>
              <a:custGeom>
                <a:avLst/>
                <a:gdLst>
                  <a:gd name="connsiteX0" fmla="*/ 1135609 w 1175635"/>
                  <a:gd name="connsiteY0" fmla="*/ 848240 h 1100602"/>
                  <a:gd name="connsiteX1" fmla="*/ 375285 w 1175635"/>
                  <a:gd name="connsiteY1" fmla="*/ 1012832 h 1100602"/>
                  <a:gd name="connsiteX2" fmla="*/ 40005 w 1175635"/>
                  <a:gd name="connsiteY2" fmla="*/ 252508 h 1100602"/>
                  <a:gd name="connsiteX3" fmla="*/ 800481 w 1175635"/>
                  <a:gd name="connsiteY3" fmla="*/ 87764 h 1100602"/>
                  <a:gd name="connsiteX4" fmla="*/ 1135609 w 1175635"/>
                  <a:gd name="connsiteY4" fmla="*/ 848240 h 110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75635" h="1100602">
                    <a:moveTo>
                      <a:pt x="1135609" y="848240"/>
                    </a:moveTo>
                    <a:cubicBezTo>
                      <a:pt x="1018109" y="1103815"/>
                      <a:pt x="677800" y="1177424"/>
                      <a:pt x="375285" y="1012832"/>
                    </a:cubicBezTo>
                    <a:cubicBezTo>
                      <a:pt x="72619" y="848240"/>
                      <a:pt x="-77495" y="507931"/>
                      <a:pt x="40005" y="252508"/>
                    </a:cubicBezTo>
                    <a:cubicBezTo>
                      <a:pt x="157354" y="-3219"/>
                      <a:pt x="497968" y="-76828"/>
                      <a:pt x="800481" y="87764"/>
                    </a:cubicBezTo>
                    <a:cubicBezTo>
                      <a:pt x="1103149" y="252356"/>
                      <a:pt x="1253110" y="592665"/>
                      <a:pt x="1135609" y="848240"/>
                    </a:cubicBezTo>
                    <a:close/>
                  </a:path>
                </a:pathLst>
              </a:custGeom>
              <a:solidFill>
                <a:srgbClr val="BDBDBD">
                  <a:alpha val="52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414419E3-AABB-422C-9036-095979027AB1}"/>
                  </a:ext>
                </a:extLst>
              </p:cNvPr>
              <p:cNvSpPr/>
              <p:nvPr/>
            </p:nvSpPr>
            <p:spPr>
              <a:xfrm>
                <a:off x="7332770" y="3746161"/>
                <a:ext cx="1157696" cy="1081904"/>
              </a:xfrm>
              <a:custGeom>
                <a:avLst/>
                <a:gdLst>
                  <a:gd name="connsiteX0" fmla="*/ 1122382 w 1157696"/>
                  <a:gd name="connsiteY0" fmla="*/ 818981 h 1081904"/>
                  <a:gd name="connsiteX1" fmla="*/ 380499 w 1157696"/>
                  <a:gd name="connsiteY1" fmla="*/ 1004909 h 1081904"/>
                  <a:gd name="connsiteX2" fmla="*/ 35313 w 1157696"/>
                  <a:gd name="connsiteY2" fmla="*/ 263026 h 1081904"/>
                  <a:gd name="connsiteX3" fmla="*/ 777348 w 1157696"/>
                  <a:gd name="connsiteY3" fmla="*/ 77098 h 1081904"/>
                  <a:gd name="connsiteX4" fmla="*/ 1122382 w 1157696"/>
                  <a:gd name="connsiteY4" fmla="*/ 818981 h 1081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57696" h="1081904">
                    <a:moveTo>
                      <a:pt x="1122382" y="818981"/>
                    </a:moveTo>
                    <a:cubicBezTo>
                      <a:pt x="1012654" y="1075318"/>
                      <a:pt x="680574" y="1158376"/>
                      <a:pt x="380499" y="1004909"/>
                    </a:cubicBezTo>
                    <a:cubicBezTo>
                      <a:pt x="80118" y="851290"/>
                      <a:pt x="-74415" y="519210"/>
                      <a:pt x="35313" y="263026"/>
                    </a:cubicBezTo>
                    <a:cubicBezTo>
                      <a:pt x="144888" y="6537"/>
                      <a:pt x="477272" y="-76522"/>
                      <a:pt x="777348" y="77098"/>
                    </a:cubicBezTo>
                    <a:cubicBezTo>
                      <a:pt x="1077576" y="230412"/>
                      <a:pt x="1232110" y="562644"/>
                      <a:pt x="1122382" y="818981"/>
                    </a:cubicBezTo>
                    <a:close/>
                  </a:path>
                </a:pathLst>
              </a:custGeom>
              <a:solidFill>
                <a:srgbClr val="B9B9B9">
                  <a:alpha val="55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036859D6-E440-4697-A7F6-B24EC09096CB}"/>
                  </a:ext>
                </a:extLst>
              </p:cNvPr>
              <p:cNvSpPr/>
              <p:nvPr/>
            </p:nvSpPr>
            <p:spPr>
              <a:xfrm>
                <a:off x="7332879" y="3745922"/>
                <a:ext cx="1140043" cy="1064658"/>
              </a:xfrm>
              <a:custGeom>
                <a:avLst/>
                <a:gdLst>
                  <a:gd name="connsiteX0" fmla="*/ 1109318 w 1140043"/>
                  <a:gd name="connsiteY0" fmla="*/ 790569 h 1064658"/>
                  <a:gd name="connsiteX1" fmla="*/ 385875 w 1140043"/>
                  <a:gd name="connsiteY1" fmla="*/ 997681 h 1064658"/>
                  <a:gd name="connsiteX2" fmla="*/ 30783 w 1140043"/>
                  <a:gd name="connsiteY2" fmla="*/ 274238 h 1064658"/>
                  <a:gd name="connsiteX3" fmla="*/ 754378 w 1140043"/>
                  <a:gd name="connsiteY3" fmla="*/ 66974 h 1064658"/>
                  <a:gd name="connsiteX4" fmla="*/ 1109318 w 1140043"/>
                  <a:gd name="connsiteY4" fmla="*/ 790569 h 1064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40043" h="1064658">
                    <a:moveTo>
                      <a:pt x="1109318" y="790569"/>
                    </a:moveTo>
                    <a:cubicBezTo>
                      <a:pt x="1007515" y="1047668"/>
                      <a:pt x="683665" y="1140327"/>
                      <a:pt x="385875" y="997681"/>
                    </a:cubicBezTo>
                    <a:cubicBezTo>
                      <a:pt x="87933" y="855034"/>
                      <a:pt x="-71020" y="531184"/>
                      <a:pt x="30783" y="274238"/>
                    </a:cubicBezTo>
                    <a:cubicBezTo>
                      <a:pt x="132586" y="16986"/>
                      <a:pt x="456589" y="-75673"/>
                      <a:pt x="754378" y="66974"/>
                    </a:cubicBezTo>
                    <a:cubicBezTo>
                      <a:pt x="1052168" y="209468"/>
                      <a:pt x="1210969" y="533318"/>
                      <a:pt x="1109318" y="790569"/>
                    </a:cubicBezTo>
                    <a:close/>
                  </a:path>
                </a:pathLst>
              </a:custGeom>
              <a:solidFill>
                <a:srgbClr val="B5B5B5">
                  <a:alpha val="58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46B1BC95-5BD2-441F-AACF-C609EF24B7B8}"/>
                  </a:ext>
                </a:extLst>
              </p:cNvPr>
              <p:cNvSpPr/>
              <p:nvPr/>
            </p:nvSpPr>
            <p:spPr>
              <a:xfrm>
                <a:off x="7332358" y="3744915"/>
                <a:ext cx="1123257" cy="1048688"/>
              </a:xfrm>
              <a:custGeom>
                <a:avLst/>
                <a:gdLst>
                  <a:gd name="connsiteX0" fmla="*/ 1096734 w 1123257"/>
                  <a:gd name="connsiteY0" fmla="*/ 762772 h 1048688"/>
                  <a:gd name="connsiteX1" fmla="*/ 391579 w 1123257"/>
                  <a:gd name="connsiteY1" fmla="*/ 991219 h 1048688"/>
                  <a:gd name="connsiteX2" fmla="*/ 26581 w 1123257"/>
                  <a:gd name="connsiteY2" fmla="*/ 286065 h 1048688"/>
                  <a:gd name="connsiteX3" fmla="*/ 731736 w 1123257"/>
                  <a:gd name="connsiteY3" fmla="*/ 57465 h 1048688"/>
                  <a:gd name="connsiteX4" fmla="*/ 1096734 w 1123257"/>
                  <a:gd name="connsiteY4" fmla="*/ 762772 h 10486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23257" h="1048688">
                    <a:moveTo>
                      <a:pt x="1096734" y="762772"/>
                    </a:moveTo>
                    <a:cubicBezTo>
                      <a:pt x="1002702" y="1020633"/>
                      <a:pt x="687083" y="1122893"/>
                      <a:pt x="391579" y="991219"/>
                    </a:cubicBezTo>
                    <a:cubicBezTo>
                      <a:pt x="95923" y="859546"/>
                      <a:pt x="-67450" y="543926"/>
                      <a:pt x="26581" y="286065"/>
                    </a:cubicBezTo>
                    <a:cubicBezTo>
                      <a:pt x="120459" y="28052"/>
                      <a:pt x="436384" y="-74209"/>
                      <a:pt x="731736" y="57465"/>
                    </a:cubicBezTo>
                    <a:cubicBezTo>
                      <a:pt x="1027391" y="189291"/>
                      <a:pt x="1190612" y="504911"/>
                      <a:pt x="1096734" y="762772"/>
                    </a:cubicBezTo>
                    <a:close/>
                  </a:path>
                </a:pathLst>
              </a:custGeom>
              <a:solidFill>
                <a:srgbClr val="B1B1B1">
                  <a:alpha val="61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5DC67E62-9C77-46D5-8FD3-377745882E5F}"/>
                  </a:ext>
                </a:extLst>
              </p:cNvPr>
              <p:cNvSpPr/>
              <p:nvPr/>
            </p:nvSpPr>
            <p:spPr>
              <a:xfrm>
                <a:off x="7331740" y="3743570"/>
                <a:ext cx="1106816" cy="1033850"/>
              </a:xfrm>
              <a:custGeom>
                <a:avLst/>
                <a:gdLst>
                  <a:gd name="connsiteX0" fmla="*/ 1084245 w 1106816"/>
                  <a:gd name="connsiteY0" fmla="*/ 735465 h 1033850"/>
                  <a:gd name="connsiteX1" fmla="*/ 397531 w 1106816"/>
                  <a:gd name="connsiteY1" fmla="*/ 985249 h 1033850"/>
                  <a:gd name="connsiteX2" fmla="*/ 22627 w 1106816"/>
                  <a:gd name="connsiteY2" fmla="*/ 298535 h 1033850"/>
                  <a:gd name="connsiteX3" fmla="*/ 709341 w 1106816"/>
                  <a:gd name="connsiteY3" fmla="*/ 48599 h 1033850"/>
                  <a:gd name="connsiteX4" fmla="*/ 1084245 w 1106816"/>
                  <a:gd name="connsiteY4" fmla="*/ 735465 h 1033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6816" h="1033850">
                    <a:moveTo>
                      <a:pt x="1084245" y="735465"/>
                    </a:moveTo>
                    <a:cubicBezTo>
                      <a:pt x="997987" y="994088"/>
                      <a:pt x="690596" y="1105950"/>
                      <a:pt x="397531" y="985249"/>
                    </a:cubicBezTo>
                    <a:cubicBezTo>
                      <a:pt x="104313" y="864548"/>
                      <a:pt x="-63632" y="557158"/>
                      <a:pt x="22627" y="298535"/>
                    </a:cubicBezTo>
                    <a:cubicBezTo>
                      <a:pt x="108733" y="39759"/>
                      <a:pt x="416276" y="-72102"/>
                      <a:pt x="709341" y="48599"/>
                    </a:cubicBezTo>
                    <a:cubicBezTo>
                      <a:pt x="1002559" y="169452"/>
                      <a:pt x="1170351" y="476843"/>
                      <a:pt x="1084245" y="735465"/>
                    </a:cubicBezTo>
                    <a:close/>
                  </a:path>
                </a:pathLst>
              </a:custGeom>
              <a:solidFill>
                <a:srgbClr val="ADADAD">
                  <a:alpha val="65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EBB58969-81F1-4B18-981B-EE8D27D3ED50}"/>
                  </a:ext>
                </a:extLst>
              </p:cNvPr>
              <p:cNvSpPr/>
              <p:nvPr/>
            </p:nvSpPr>
            <p:spPr>
              <a:xfrm>
                <a:off x="7331041" y="3741662"/>
                <a:ext cx="1090834" cy="1020268"/>
              </a:xfrm>
              <a:custGeom>
                <a:avLst/>
                <a:gdLst>
                  <a:gd name="connsiteX0" fmla="*/ 1071990 w 1090834"/>
                  <a:gd name="connsiteY0" fmla="*/ 708722 h 1020268"/>
                  <a:gd name="connsiteX1" fmla="*/ 403716 w 1090834"/>
                  <a:gd name="connsiteY1" fmla="*/ 979842 h 1020268"/>
                  <a:gd name="connsiteX2" fmla="*/ 18906 w 1090834"/>
                  <a:gd name="connsiteY2" fmla="*/ 311567 h 1020268"/>
                  <a:gd name="connsiteX3" fmla="*/ 687332 w 1090834"/>
                  <a:gd name="connsiteY3" fmla="*/ 40448 h 1020268"/>
                  <a:gd name="connsiteX4" fmla="*/ 1071990 w 1090834"/>
                  <a:gd name="connsiteY4" fmla="*/ 708722 h 10202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834" h="1020268">
                    <a:moveTo>
                      <a:pt x="1071990" y="708722"/>
                    </a:moveTo>
                    <a:cubicBezTo>
                      <a:pt x="993656" y="968259"/>
                      <a:pt x="694495" y="1089570"/>
                      <a:pt x="403716" y="979842"/>
                    </a:cubicBezTo>
                    <a:cubicBezTo>
                      <a:pt x="112784" y="870113"/>
                      <a:pt x="-59428" y="570953"/>
                      <a:pt x="18906" y="311567"/>
                    </a:cubicBezTo>
                    <a:cubicBezTo>
                      <a:pt x="97240" y="51878"/>
                      <a:pt x="396400" y="-69280"/>
                      <a:pt x="687332" y="40448"/>
                    </a:cubicBezTo>
                    <a:cubicBezTo>
                      <a:pt x="977959" y="150024"/>
                      <a:pt x="1150171" y="449185"/>
                      <a:pt x="1071990" y="708722"/>
                    </a:cubicBezTo>
                    <a:close/>
                  </a:path>
                </a:pathLst>
              </a:custGeom>
              <a:solidFill>
                <a:srgbClr val="A9A9A9">
                  <a:alpha val="68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6C725601-17BA-4EAA-AE32-4B303399411A}"/>
                  </a:ext>
                </a:extLst>
              </p:cNvPr>
              <p:cNvSpPr/>
              <p:nvPr/>
            </p:nvSpPr>
            <p:spPr>
              <a:xfrm>
                <a:off x="7329851" y="3738959"/>
                <a:ext cx="1075540" cy="1008089"/>
              </a:xfrm>
              <a:custGeom>
                <a:avLst/>
                <a:gdLst>
                  <a:gd name="connsiteX0" fmla="*/ 1060074 w 1075540"/>
                  <a:gd name="connsiteY0" fmla="*/ 682774 h 1008089"/>
                  <a:gd name="connsiteX1" fmla="*/ 410240 w 1075540"/>
                  <a:gd name="connsiteY1" fmla="*/ 975229 h 1008089"/>
                  <a:gd name="connsiteX2" fmla="*/ 15524 w 1075540"/>
                  <a:gd name="connsiteY2" fmla="*/ 325396 h 1008089"/>
                  <a:gd name="connsiteX3" fmla="*/ 665510 w 1075540"/>
                  <a:gd name="connsiteY3" fmla="*/ 32940 h 1008089"/>
                  <a:gd name="connsiteX4" fmla="*/ 1060074 w 1075540"/>
                  <a:gd name="connsiteY4" fmla="*/ 682774 h 1008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75540" h="1008089">
                    <a:moveTo>
                      <a:pt x="1060074" y="682774"/>
                    </a:moveTo>
                    <a:cubicBezTo>
                      <a:pt x="989513" y="943073"/>
                      <a:pt x="698581" y="1073832"/>
                      <a:pt x="410240" y="975229"/>
                    </a:cubicBezTo>
                    <a:cubicBezTo>
                      <a:pt x="121595" y="876474"/>
                      <a:pt x="-55037" y="585543"/>
                      <a:pt x="15524" y="325396"/>
                    </a:cubicBezTo>
                    <a:cubicBezTo>
                      <a:pt x="85933" y="64944"/>
                      <a:pt x="377017" y="-65815"/>
                      <a:pt x="665510" y="32940"/>
                    </a:cubicBezTo>
                    <a:cubicBezTo>
                      <a:pt x="953851" y="131543"/>
                      <a:pt x="1130483" y="422475"/>
                      <a:pt x="1060074" y="682774"/>
                    </a:cubicBezTo>
                    <a:close/>
                  </a:path>
                </a:pathLst>
              </a:custGeom>
              <a:solidFill>
                <a:srgbClr val="A5A5A5">
                  <a:alpha val="71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3A046410-6DF6-446E-AB2F-728255D80AC6}"/>
                  </a:ext>
                </a:extLst>
              </p:cNvPr>
              <p:cNvSpPr/>
              <p:nvPr/>
            </p:nvSpPr>
            <p:spPr>
              <a:xfrm>
                <a:off x="7328272" y="3735383"/>
                <a:ext cx="1060925" cy="997492"/>
              </a:xfrm>
              <a:custGeom>
                <a:avLst/>
                <a:gdLst>
                  <a:gd name="connsiteX0" fmla="*/ 1048546 w 1060925"/>
                  <a:gd name="connsiteY0" fmla="*/ 657699 h 997492"/>
                  <a:gd name="connsiteX1" fmla="*/ 417153 w 1060925"/>
                  <a:gd name="connsiteY1" fmla="*/ 971338 h 997492"/>
                  <a:gd name="connsiteX2" fmla="*/ 12379 w 1060925"/>
                  <a:gd name="connsiteY2" fmla="*/ 339945 h 997492"/>
                  <a:gd name="connsiteX3" fmla="*/ 643924 w 1060925"/>
                  <a:gd name="connsiteY3" fmla="*/ 26153 h 997492"/>
                  <a:gd name="connsiteX4" fmla="*/ 1048546 w 1060925"/>
                  <a:gd name="connsiteY4" fmla="*/ 657699 h 9974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0925" h="997492">
                    <a:moveTo>
                      <a:pt x="1048546" y="657699"/>
                    </a:moveTo>
                    <a:cubicBezTo>
                      <a:pt x="985910" y="918760"/>
                      <a:pt x="703208" y="1059120"/>
                      <a:pt x="417153" y="971338"/>
                    </a:cubicBezTo>
                    <a:cubicBezTo>
                      <a:pt x="130946" y="883555"/>
                      <a:pt x="-50258" y="600853"/>
                      <a:pt x="12379" y="339945"/>
                    </a:cubicBezTo>
                    <a:cubicBezTo>
                      <a:pt x="75015" y="78731"/>
                      <a:pt x="357717" y="-61629"/>
                      <a:pt x="643924" y="26153"/>
                    </a:cubicBezTo>
                    <a:cubicBezTo>
                      <a:pt x="929979" y="113935"/>
                      <a:pt x="1111183" y="396485"/>
                      <a:pt x="1048546" y="657699"/>
                    </a:cubicBezTo>
                    <a:close/>
                  </a:path>
                </a:pathLst>
              </a:custGeom>
              <a:solidFill>
                <a:srgbClr val="A1A1A1">
                  <a:alpha val="74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966F62E3-19FE-4BC1-BD95-73E0D26AE25A}"/>
                  </a:ext>
                </a:extLst>
              </p:cNvPr>
              <p:cNvSpPr/>
              <p:nvPr/>
            </p:nvSpPr>
            <p:spPr>
              <a:xfrm>
                <a:off x="7326358" y="3731217"/>
                <a:ext cx="1046963" cy="988298"/>
              </a:xfrm>
              <a:custGeom>
                <a:avLst/>
                <a:gdLst>
                  <a:gd name="connsiteX0" fmla="*/ 1037354 w 1046963"/>
                  <a:gd name="connsiteY0" fmla="*/ 633214 h 988298"/>
                  <a:gd name="connsiteX1" fmla="*/ 424249 w 1046963"/>
                  <a:gd name="connsiteY1" fmla="*/ 968189 h 988298"/>
                  <a:gd name="connsiteX2" fmla="*/ 9568 w 1046963"/>
                  <a:gd name="connsiteY2" fmla="*/ 355237 h 988298"/>
                  <a:gd name="connsiteX3" fmla="*/ 622674 w 1046963"/>
                  <a:gd name="connsiteY3" fmla="*/ 20109 h 988298"/>
                  <a:gd name="connsiteX4" fmla="*/ 1037354 w 1046963"/>
                  <a:gd name="connsiteY4" fmla="*/ 633214 h 988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46963" h="988298">
                    <a:moveTo>
                      <a:pt x="1037354" y="633214"/>
                    </a:moveTo>
                    <a:cubicBezTo>
                      <a:pt x="982490" y="895037"/>
                      <a:pt x="708017" y="1044999"/>
                      <a:pt x="424249" y="968189"/>
                    </a:cubicBezTo>
                    <a:cubicBezTo>
                      <a:pt x="140327" y="891380"/>
                      <a:pt x="-45144" y="616907"/>
                      <a:pt x="9568" y="355237"/>
                    </a:cubicBezTo>
                    <a:cubicBezTo>
                      <a:pt x="64432" y="93261"/>
                      <a:pt x="338905" y="-56701"/>
                      <a:pt x="622674" y="20109"/>
                    </a:cubicBezTo>
                    <a:cubicBezTo>
                      <a:pt x="906594" y="96766"/>
                      <a:pt x="1092218" y="371238"/>
                      <a:pt x="1037354" y="633214"/>
                    </a:cubicBezTo>
                    <a:close/>
                  </a:path>
                </a:pathLst>
              </a:custGeom>
              <a:solidFill>
                <a:srgbClr val="9D9D9D">
                  <a:alpha val="77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id="{0EFE60FC-E0DF-4874-B0EF-0495F2C1B9EF}"/>
                  </a:ext>
                </a:extLst>
              </p:cNvPr>
              <p:cNvSpPr/>
              <p:nvPr/>
            </p:nvSpPr>
            <p:spPr>
              <a:xfrm>
                <a:off x="7324385" y="3726277"/>
                <a:ext cx="1033493" cy="980489"/>
              </a:xfrm>
              <a:custGeom>
                <a:avLst/>
                <a:gdLst>
                  <a:gd name="connsiteX0" fmla="*/ 1026373 w 1033493"/>
                  <a:gd name="connsiteY0" fmla="*/ 609350 h 980489"/>
                  <a:gd name="connsiteX1" fmla="*/ 431707 w 1033493"/>
                  <a:gd name="connsiteY1" fmla="*/ 965661 h 980489"/>
                  <a:gd name="connsiteX2" fmla="*/ 7121 w 1033493"/>
                  <a:gd name="connsiteY2" fmla="*/ 371149 h 980489"/>
                  <a:gd name="connsiteX3" fmla="*/ 601786 w 1033493"/>
                  <a:gd name="connsiteY3" fmla="*/ 14837 h 980489"/>
                  <a:gd name="connsiteX4" fmla="*/ 1026373 w 1033493"/>
                  <a:gd name="connsiteY4" fmla="*/ 609350 h 9804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33493" h="980489">
                    <a:moveTo>
                      <a:pt x="1026373" y="609350"/>
                    </a:moveTo>
                    <a:cubicBezTo>
                      <a:pt x="979281" y="871935"/>
                      <a:pt x="713191" y="1031498"/>
                      <a:pt x="431707" y="965661"/>
                    </a:cubicBezTo>
                    <a:cubicBezTo>
                      <a:pt x="150225" y="899824"/>
                      <a:pt x="-39818" y="633734"/>
                      <a:pt x="7121" y="371149"/>
                    </a:cubicBezTo>
                    <a:cubicBezTo>
                      <a:pt x="54060" y="108411"/>
                      <a:pt x="320303" y="-50999"/>
                      <a:pt x="601786" y="14837"/>
                    </a:cubicBezTo>
                    <a:cubicBezTo>
                      <a:pt x="883269" y="80522"/>
                      <a:pt x="1073312" y="346612"/>
                      <a:pt x="1026373" y="609350"/>
                    </a:cubicBezTo>
                    <a:close/>
                  </a:path>
                </a:pathLst>
              </a:custGeom>
              <a:solidFill>
                <a:srgbClr val="999999">
                  <a:alpha val="81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B92F4125-ABB3-4815-ABBA-637D1627DA07}"/>
                  </a:ext>
                </a:extLst>
              </p:cNvPr>
              <p:cNvSpPr/>
              <p:nvPr/>
            </p:nvSpPr>
            <p:spPr>
              <a:xfrm>
                <a:off x="7321918" y="3720409"/>
                <a:ext cx="1020746" cy="974505"/>
              </a:xfrm>
              <a:custGeom>
                <a:avLst/>
                <a:gdLst>
                  <a:gd name="connsiteX0" fmla="*/ 1015733 w 1020746"/>
                  <a:gd name="connsiteY0" fmla="*/ 586566 h 974505"/>
                  <a:gd name="connsiteX1" fmla="*/ 439508 w 1020746"/>
                  <a:gd name="connsiteY1" fmla="*/ 964214 h 974505"/>
                  <a:gd name="connsiteX2" fmla="*/ 5016 w 1020746"/>
                  <a:gd name="connsiteY2" fmla="*/ 387989 h 974505"/>
                  <a:gd name="connsiteX3" fmla="*/ 581241 w 1020746"/>
                  <a:gd name="connsiteY3" fmla="*/ 10342 h 974505"/>
                  <a:gd name="connsiteX4" fmla="*/ 1015733 w 1020746"/>
                  <a:gd name="connsiteY4" fmla="*/ 586566 h 9745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20746" h="974505">
                    <a:moveTo>
                      <a:pt x="1015733" y="586566"/>
                    </a:moveTo>
                    <a:cubicBezTo>
                      <a:pt x="976566" y="850066"/>
                      <a:pt x="718553" y="1018925"/>
                      <a:pt x="439508" y="964214"/>
                    </a:cubicBezTo>
                    <a:cubicBezTo>
                      <a:pt x="160312" y="909350"/>
                      <a:pt x="-34151" y="651489"/>
                      <a:pt x="5016" y="387989"/>
                    </a:cubicBezTo>
                    <a:cubicBezTo>
                      <a:pt x="44183" y="124337"/>
                      <a:pt x="302196" y="-44522"/>
                      <a:pt x="581241" y="10342"/>
                    </a:cubicBezTo>
                    <a:cubicBezTo>
                      <a:pt x="860285" y="65206"/>
                      <a:pt x="1054899" y="323067"/>
                      <a:pt x="1015733" y="586566"/>
                    </a:cubicBezTo>
                    <a:close/>
                  </a:path>
                </a:pathLst>
              </a:custGeom>
              <a:solidFill>
                <a:srgbClr val="949494">
                  <a:alpha val="84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02" name="Freeform: Shape 101">
                <a:extLst>
                  <a:ext uri="{FF2B5EF4-FFF2-40B4-BE49-F238E27FC236}">
                    <a16:creationId xmlns:a16="http://schemas.microsoft.com/office/drawing/2014/main" id="{FB7149B5-4400-4168-80D3-49F0271ABA2E}"/>
                  </a:ext>
                </a:extLst>
              </p:cNvPr>
              <p:cNvSpPr/>
              <p:nvPr/>
            </p:nvSpPr>
            <p:spPr>
              <a:xfrm>
                <a:off x="7319104" y="3713753"/>
                <a:ext cx="1008697" cy="970038"/>
              </a:xfrm>
              <a:custGeom>
                <a:avLst/>
                <a:gdLst>
                  <a:gd name="connsiteX0" fmla="*/ 1005440 w 1008697"/>
                  <a:gd name="connsiteY0" fmla="*/ 564572 h 970038"/>
                  <a:gd name="connsiteX1" fmla="*/ 447656 w 1008697"/>
                  <a:gd name="connsiteY1" fmla="*/ 963403 h 970038"/>
                  <a:gd name="connsiteX2" fmla="*/ 3258 w 1008697"/>
                  <a:gd name="connsiteY2" fmla="*/ 405618 h 970038"/>
                  <a:gd name="connsiteX3" fmla="*/ 561042 w 1008697"/>
                  <a:gd name="connsiteY3" fmla="*/ 6635 h 970038"/>
                  <a:gd name="connsiteX4" fmla="*/ 1005440 w 1008697"/>
                  <a:gd name="connsiteY4" fmla="*/ 564572 h 970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8697" h="970038">
                    <a:moveTo>
                      <a:pt x="1005440" y="564572"/>
                    </a:moveTo>
                    <a:cubicBezTo>
                      <a:pt x="974046" y="828834"/>
                      <a:pt x="724414" y="1007294"/>
                      <a:pt x="447656" y="963403"/>
                    </a:cubicBezTo>
                    <a:cubicBezTo>
                      <a:pt x="170898" y="919511"/>
                      <a:pt x="-28136" y="669881"/>
                      <a:pt x="3258" y="405618"/>
                    </a:cubicBezTo>
                    <a:cubicBezTo>
                      <a:pt x="34500" y="141205"/>
                      <a:pt x="284284" y="-37256"/>
                      <a:pt x="561042" y="6635"/>
                    </a:cubicBezTo>
                    <a:cubicBezTo>
                      <a:pt x="837800" y="50679"/>
                      <a:pt x="1036834" y="300310"/>
                      <a:pt x="1005440" y="564572"/>
                    </a:cubicBezTo>
                    <a:close/>
                  </a:path>
                </a:pathLst>
              </a:custGeom>
              <a:solidFill>
                <a:srgbClr val="909090">
                  <a:alpha val="87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03" name="Freeform: Shape 102">
                <a:extLst>
                  <a:ext uri="{FF2B5EF4-FFF2-40B4-BE49-F238E27FC236}">
                    <a16:creationId xmlns:a16="http://schemas.microsoft.com/office/drawing/2014/main" id="{5CB1A632-4272-4A9E-9BA5-945F9F80A66A}"/>
                  </a:ext>
                </a:extLst>
              </p:cNvPr>
              <p:cNvSpPr/>
              <p:nvPr/>
            </p:nvSpPr>
            <p:spPr>
              <a:xfrm>
                <a:off x="7315947" y="3706438"/>
                <a:ext cx="997357" cy="967142"/>
              </a:xfrm>
              <a:custGeom>
                <a:avLst/>
                <a:gdLst>
                  <a:gd name="connsiteX0" fmla="*/ 995492 w 997357"/>
                  <a:gd name="connsiteY0" fmla="*/ 543236 h 967142"/>
                  <a:gd name="connsiteX1" fmla="*/ 456148 w 997357"/>
                  <a:gd name="connsiteY1" fmla="*/ 963403 h 967142"/>
                  <a:gd name="connsiteX2" fmla="*/ 1844 w 997357"/>
                  <a:gd name="connsiteY2" fmla="*/ 424059 h 967142"/>
                  <a:gd name="connsiteX3" fmla="*/ 541187 w 997357"/>
                  <a:gd name="connsiteY3" fmla="*/ 3740 h 967142"/>
                  <a:gd name="connsiteX4" fmla="*/ 995492 w 997357"/>
                  <a:gd name="connsiteY4" fmla="*/ 543236 h 967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7357" h="967142">
                    <a:moveTo>
                      <a:pt x="995492" y="543236"/>
                    </a:moveTo>
                    <a:cubicBezTo>
                      <a:pt x="972022" y="808259"/>
                      <a:pt x="730468" y="996321"/>
                      <a:pt x="456148" y="963403"/>
                    </a:cubicBezTo>
                    <a:cubicBezTo>
                      <a:pt x="181676" y="930484"/>
                      <a:pt x="-21626" y="689083"/>
                      <a:pt x="1844" y="424059"/>
                    </a:cubicBezTo>
                    <a:cubicBezTo>
                      <a:pt x="25313" y="158883"/>
                      <a:pt x="266867" y="-29179"/>
                      <a:pt x="541187" y="3740"/>
                    </a:cubicBezTo>
                    <a:cubicBezTo>
                      <a:pt x="815660" y="36658"/>
                      <a:pt x="1019113" y="278060"/>
                      <a:pt x="995492" y="543236"/>
                    </a:cubicBezTo>
                    <a:close/>
                  </a:path>
                </a:pathLst>
              </a:custGeom>
              <a:solidFill>
                <a:srgbClr val="8C8C8C">
                  <a:alpha val="90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04" name="Freeform: Shape 103">
                <a:extLst>
                  <a:ext uri="{FF2B5EF4-FFF2-40B4-BE49-F238E27FC236}">
                    <a16:creationId xmlns:a16="http://schemas.microsoft.com/office/drawing/2014/main" id="{7F406557-20A1-436D-9384-22E6FC759BBE}"/>
                  </a:ext>
                </a:extLst>
              </p:cNvPr>
              <p:cNvSpPr/>
              <p:nvPr/>
            </p:nvSpPr>
            <p:spPr>
              <a:xfrm>
                <a:off x="7312385" y="3698454"/>
                <a:ext cx="986917" cy="965735"/>
              </a:xfrm>
              <a:custGeom>
                <a:avLst/>
                <a:gdLst>
                  <a:gd name="connsiteX0" fmla="*/ 986100 w 986917"/>
                  <a:gd name="connsiteY0" fmla="*/ 522569 h 965735"/>
                  <a:gd name="connsiteX1" fmla="*/ 465044 w 986917"/>
                  <a:gd name="connsiteY1" fmla="*/ 964071 h 965735"/>
                  <a:gd name="connsiteX2" fmla="*/ 834 w 986917"/>
                  <a:gd name="connsiteY2" fmla="*/ 443168 h 965735"/>
                  <a:gd name="connsiteX3" fmla="*/ 521737 w 986917"/>
                  <a:gd name="connsiteY3" fmla="*/ 1665 h 965735"/>
                  <a:gd name="connsiteX4" fmla="*/ 986100 w 986917"/>
                  <a:gd name="connsiteY4" fmla="*/ 522569 h 9657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6917" h="965735">
                    <a:moveTo>
                      <a:pt x="986100" y="522569"/>
                    </a:moveTo>
                    <a:cubicBezTo>
                      <a:pt x="970402" y="788354"/>
                      <a:pt x="737231" y="986017"/>
                      <a:pt x="465044" y="964071"/>
                    </a:cubicBezTo>
                    <a:cubicBezTo>
                      <a:pt x="193010" y="942126"/>
                      <a:pt x="-14864" y="708954"/>
                      <a:pt x="834" y="443168"/>
                    </a:cubicBezTo>
                    <a:cubicBezTo>
                      <a:pt x="16531" y="177230"/>
                      <a:pt x="249703" y="-20280"/>
                      <a:pt x="521737" y="1665"/>
                    </a:cubicBezTo>
                    <a:cubicBezTo>
                      <a:pt x="793771" y="23459"/>
                      <a:pt x="1001644" y="256630"/>
                      <a:pt x="986100" y="522569"/>
                    </a:cubicBezTo>
                    <a:close/>
                  </a:path>
                </a:pathLst>
              </a:custGeom>
              <a:solidFill>
                <a:srgbClr val="888888">
                  <a:alpha val="94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05" name="Freeform: Shape 104">
                <a:extLst>
                  <a:ext uri="{FF2B5EF4-FFF2-40B4-BE49-F238E27FC236}">
                    <a16:creationId xmlns:a16="http://schemas.microsoft.com/office/drawing/2014/main" id="{B897338A-FACD-4C2E-977D-CFBB451C7A58}"/>
                  </a:ext>
                </a:extLst>
              </p:cNvPr>
              <p:cNvSpPr/>
              <p:nvPr/>
            </p:nvSpPr>
            <p:spPr>
              <a:xfrm>
                <a:off x="7308432" y="3689492"/>
                <a:ext cx="977152" cy="966134"/>
              </a:xfrm>
              <a:custGeom>
                <a:avLst/>
                <a:gdLst>
                  <a:gd name="connsiteX0" fmla="*/ 976946 w 977152"/>
                  <a:gd name="connsiteY0" fmla="*/ 502879 h 966134"/>
                  <a:gd name="connsiteX1" fmla="*/ 474331 w 977152"/>
                  <a:gd name="connsiteY1" fmla="*/ 965718 h 966134"/>
                  <a:gd name="connsiteX2" fmla="*/ 215 w 977152"/>
                  <a:gd name="connsiteY2" fmla="*/ 463255 h 966134"/>
                  <a:gd name="connsiteX3" fmla="*/ 502677 w 977152"/>
                  <a:gd name="connsiteY3" fmla="*/ 417 h 966134"/>
                  <a:gd name="connsiteX4" fmla="*/ 976946 w 977152"/>
                  <a:gd name="connsiteY4" fmla="*/ 502879 h 966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77152" h="966134">
                    <a:moveTo>
                      <a:pt x="976946" y="502879"/>
                    </a:moveTo>
                    <a:cubicBezTo>
                      <a:pt x="969174" y="769427"/>
                      <a:pt x="744079" y="976691"/>
                      <a:pt x="474331" y="965718"/>
                    </a:cubicBezTo>
                    <a:cubicBezTo>
                      <a:pt x="204583" y="954745"/>
                      <a:pt x="-7710" y="729803"/>
                      <a:pt x="215" y="463255"/>
                    </a:cubicBezTo>
                    <a:cubicBezTo>
                      <a:pt x="7987" y="196556"/>
                      <a:pt x="232930" y="-10556"/>
                      <a:pt x="502677" y="417"/>
                    </a:cubicBezTo>
                    <a:cubicBezTo>
                      <a:pt x="772425" y="11237"/>
                      <a:pt x="984719" y="236027"/>
                      <a:pt x="976946" y="502879"/>
                    </a:cubicBezTo>
                    <a:close/>
                  </a:path>
                </a:pathLst>
              </a:custGeom>
              <a:solidFill>
                <a:srgbClr val="848484">
                  <a:alpha val="97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06" name="Freeform: Shape 105">
                <a:extLst>
                  <a:ext uri="{FF2B5EF4-FFF2-40B4-BE49-F238E27FC236}">
                    <a16:creationId xmlns:a16="http://schemas.microsoft.com/office/drawing/2014/main" id="{668012D8-99B7-4A41-8110-D18F37601617}"/>
                  </a:ext>
                </a:extLst>
              </p:cNvPr>
              <p:cNvSpPr/>
              <p:nvPr/>
            </p:nvSpPr>
            <p:spPr>
              <a:xfrm>
                <a:off x="7304074" y="3679393"/>
                <a:ext cx="968197" cy="968197"/>
              </a:xfrm>
              <a:custGeom>
                <a:avLst/>
                <a:gdLst>
                  <a:gd name="connsiteX0" fmla="*/ 968197 w 968197"/>
                  <a:gd name="connsiteY0" fmla="*/ 484175 h 968197"/>
                  <a:gd name="connsiteX1" fmla="*/ 484023 w 968197"/>
                  <a:gd name="connsiteY1" fmla="*/ 968197 h 968197"/>
                  <a:gd name="connsiteX2" fmla="*/ 0 w 968197"/>
                  <a:gd name="connsiteY2" fmla="*/ 484175 h 968197"/>
                  <a:gd name="connsiteX3" fmla="*/ 484023 w 968197"/>
                  <a:gd name="connsiteY3" fmla="*/ 0 h 968197"/>
                  <a:gd name="connsiteX4" fmla="*/ 968197 w 968197"/>
                  <a:gd name="connsiteY4" fmla="*/ 484175 h 968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68197" h="968197">
                    <a:moveTo>
                      <a:pt x="968197" y="484175"/>
                    </a:moveTo>
                    <a:cubicBezTo>
                      <a:pt x="968197" y="751637"/>
                      <a:pt x="751485" y="968197"/>
                      <a:pt x="484023" y="968197"/>
                    </a:cubicBezTo>
                    <a:cubicBezTo>
                      <a:pt x="216561" y="968197"/>
                      <a:pt x="0" y="751484"/>
                      <a:pt x="0" y="484175"/>
                    </a:cubicBezTo>
                    <a:cubicBezTo>
                      <a:pt x="0" y="216561"/>
                      <a:pt x="216713" y="0"/>
                      <a:pt x="484023" y="0"/>
                    </a:cubicBezTo>
                    <a:cubicBezTo>
                      <a:pt x="751485" y="0"/>
                      <a:pt x="968197" y="216713"/>
                      <a:pt x="968197" y="484175"/>
                    </a:cubicBezTo>
                    <a:close/>
                  </a:path>
                </a:pathLst>
              </a:custGeom>
              <a:solidFill>
                <a:srgbClr val="808080"/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</p:grpSp>
        <p:grpSp>
          <p:nvGrpSpPr>
            <p:cNvPr id="107" name="Graphic 2">
              <a:extLst>
                <a:ext uri="{FF2B5EF4-FFF2-40B4-BE49-F238E27FC236}">
                  <a16:creationId xmlns:a16="http://schemas.microsoft.com/office/drawing/2014/main" id="{5128D167-10D2-4D6C-BBB8-C7E43816EE75}"/>
                </a:ext>
              </a:extLst>
            </p:cNvPr>
            <p:cNvGrpSpPr/>
            <p:nvPr/>
          </p:nvGrpSpPr>
          <p:grpSpPr>
            <a:xfrm>
              <a:off x="4130954" y="5105095"/>
              <a:ext cx="1514065" cy="1514265"/>
              <a:chOff x="4130954" y="5105095"/>
              <a:chExt cx="1514065" cy="1514265"/>
            </a:xfrm>
          </p:grpSpPr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AAACEDC3-3B91-48CB-B3F6-C2F3D1B638DD}"/>
                  </a:ext>
                </a:extLst>
              </p:cNvPr>
              <p:cNvSpPr/>
              <p:nvPr/>
            </p:nvSpPr>
            <p:spPr>
              <a:xfrm>
                <a:off x="4132045" y="5106067"/>
                <a:ext cx="1512974" cy="1513293"/>
              </a:xfrm>
              <a:custGeom>
                <a:avLst/>
                <a:gdLst>
                  <a:gd name="connsiteX0" fmla="*/ 1196164 w 1512974"/>
                  <a:gd name="connsiteY0" fmla="*/ 317238 h 1513293"/>
                  <a:gd name="connsiteX1" fmla="*/ 1372186 w 1512974"/>
                  <a:gd name="connsiteY1" fmla="*/ 1372456 h 1513293"/>
                  <a:gd name="connsiteX2" fmla="*/ 317273 w 1512974"/>
                  <a:gd name="connsiteY2" fmla="*/ 1196129 h 1513293"/>
                  <a:gd name="connsiteX3" fmla="*/ 140946 w 1512974"/>
                  <a:gd name="connsiteY3" fmla="*/ 141064 h 1513293"/>
                  <a:gd name="connsiteX4" fmla="*/ 1196164 w 1512974"/>
                  <a:gd name="connsiteY4" fmla="*/ 317238 h 1513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12974" h="1513293">
                    <a:moveTo>
                      <a:pt x="1196164" y="317238"/>
                    </a:moveTo>
                    <a:cubicBezTo>
                      <a:pt x="1536016" y="657243"/>
                      <a:pt x="1614806" y="1129531"/>
                      <a:pt x="1372186" y="1372456"/>
                    </a:cubicBezTo>
                    <a:cubicBezTo>
                      <a:pt x="1129260" y="1615229"/>
                      <a:pt x="657277" y="1536286"/>
                      <a:pt x="317273" y="1196129"/>
                    </a:cubicBezTo>
                    <a:cubicBezTo>
                      <a:pt x="-23036" y="855973"/>
                      <a:pt x="-101980" y="383685"/>
                      <a:pt x="140946" y="141064"/>
                    </a:cubicBezTo>
                    <a:cubicBezTo>
                      <a:pt x="383415" y="-102014"/>
                      <a:pt x="856007" y="-23071"/>
                      <a:pt x="1196164" y="317238"/>
                    </a:cubicBezTo>
                    <a:close/>
                  </a:path>
                </a:pathLst>
              </a:custGeom>
              <a:solidFill>
                <a:srgbClr val="FFFFFF">
                  <a:alpha val="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85A93C15-0DE1-44DA-8F54-3F808073C2DA}"/>
                  </a:ext>
                </a:extLst>
              </p:cNvPr>
              <p:cNvSpPr/>
              <p:nvPr/>
            </p:nvSpPr>
            <p:spPr>
              <a:xfrm>
                <a:off x="4134661" y="5112455"/>
                <a:ext cx="1489907" cy="1482727"/>
              </a:xfrm>
              <a:custGeom>
                <a:avLst/>
                <a:gdLst>
                  <a:gd name="connsiteX0" fmla="*/ 1356463 w 1489907"/>
                  <a:gd name="connsiteY0" fmla="*/ 1337264 h 1482727"/>
                  <a:gd name="connsiteX1" fmla="*/ 319838 w 1489907"/>
                  <a:gd name="connsiteY1" fmla="*/ 1182274 h 1482727"/>
                  <a:gd name="connsiteX2" fmla="*/ 133453 w 1489907"/>
                  <a:gd name="connsiteY2" fmla="*/ 145649 h 1482727"/>
                  <a:gd name="connsiteX3" fmla="*/ 1170382 w 1489907"/>
                  <a:gd name="connsiteY3" fmla="*/ 300487 h 1482727"/>
                  <a:gd name="connsiteX4" fmla="*/ 1356463 w 1489907"/>
                  <a:gd name="connsiteY4" fmla="*/ 1337264 h 14827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89907" h="1482727">
                    <a:moveTo>
                      <a:pt x="1356463" y="1337264"/>
                    </a:moveTo>
                    <a:cubicBezTo>
                      <a:pt x="1121310" y="1580800"/>
                      <a:pt x="657556" y="1511458"/>
                      <a:pt x="319838" y="1182274"/>
                    </a:cubicBezTo>
                    <a:cubicBezTo>
                      <a:pt x="-18033" y="853090"/>
                      <a:pt x="-101548" y="389032"/>
                      <a:pt x="133453" y="145649"/>
                    </a:cubicBezTo>
                    <a:cubicBezTo>
                      <a:pt x="368301" y="-98191"/>
                      <a:pt x="832664" y="-28697"/>
                      <a:pt x="1170382" y="300487"/>
                    </a:cubicBezTo>
                    <a:cubicBezTo>
                      <a:pt x="1508101" y="629519"/>
                      <a:pt x="1591311" y="1093577"/>
                      <a:pt x="1356463" y="1337264"/>
                    </a:cubicBezTo>
                    <a:close/>
                  </a:path>
                </a:pathLst>
              </a:custGeom>
              <a:solidFill>
                <a:srgbClr val="FBFBFB">
                  <a:alpha val="3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CB3D7A05-270F-4D53-8608-F31E9768B560}"/>
                  </a:ext>
                </a:extLst>
              </p:cNvPr>
              <p:cNvSpPr/>
              <p:nvPr/>
            </p:nvSpPr>
            <p:spPr>
              <a:xfrm>
                <a:off x="4137376" y="5118725"/>
                <a:ext cx="1466864" cy="1452616"/>
              </a:xfrm>
              <a:custGeom>
                <a:avLst/>
                <a:gdLst>
                  <a:gd name="connsiteX0" fmla="*/ 1340642 w 1466864"/>
                  <a:gd name="connsiteY0" fmla="*/ 1302344 h 1452616"/>
                  <a:gd name="connsiteX1" fmla="*/ 322458 w 1466864"/>
                  <a:gd name="connsiteY1" fmla="*/ 1168689 h 1452616"/>
                  <a:gd name="connsiteX2" fmla="*/ 126166 w 1466864"/>
                  <a:gd name="connsiteY2" fmla="*/ 150505 h 1452616"/>
                  <a:gd name="connsiteX3" fmla="*/ 1144655 w 1466864"/>
                  <a:gd name="connsiteY3" fmla="*/ 284007 h 1452616"/>
                  <a:gd name="connsiteX4" fmla="*/ 1340642 w 1466864"/>
                  <a:gd name="connsiteY4" fmla="*/ 1302344 h 1452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66864" h="1452616">
                    <a:moveTo>
                      <a:pt x="1340642" y="1302344"/>
                    </a:moveTo>
                    <a:cubicBezTo>
                      <a:pt x="1113414" y="1546641"/>
                      <a:pt x="657890" y="1486748"/>
                      <a:pt x="322458" y="1168689"/>
                    </a:cubicBezTo>
                    <a:cubicBezTo>
                      <a:pt x="-13127" y="850478"/>
                      <a:pt x="-100910" y="394649"/>
                      <a:pt x="126166" y="150505"/>
                    </a:cubicBezTo>
                    <a:cubicBezTo>
                      <a:pt x="353242" y="-94097"/>
                      <a:pt x="809223" y="-34204"/>
                      <a:pt x="1144655" y="284007"/>
                    </a:cubicBezTo>
                    <a:cubicBezTo>
                      <a:pt x="1480088" y="602066"/>
                      <a:pt x="1567718" y="1057895"/>
                      <a:pt x="1340642" y="1302344"/>
                    </a:cubicBezTo>
                    <a:close/>
                  </a:path>
                </a:pathLst>
              </a:custGeom>
              <a:solidFill>
                <a:srgbClr val="F7F7F7">
                  <a:alpha val="6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A7C19755-9D50-4D3C-87FF-B1CA6EA900E0}"/>
                  </a:ext>
                </a:extLst>
              </p:cNvPr>
              <p:cNvSpPr/>
              <p:nvPr/>
            </p:nvSpPr>
            <p:spPr>
              <a:xfrm>
                <a:off x="4140058" y="5124609"/>
                <a:ext cx="1443979" cy="1423230"/>
              </a:xfrm>
              <a:custGeom>
                <a:avLst/>
                <a:gdLst>
                  <a:gd name="connsiteX0" fmla="*/ 1325006 w 1443979"/>
                  <a:gd name="connsiteY0" fmla="*/ 1267809 h 1423230"/>
                  <a:gd name="connsiteX1" fmla="*/ 325262 w 1443979"/>
                  <a:gd name="connsiteY1" fmla="*/ 1155337 h 1423230"/>
                  <a:gd name="connsiteX2" fmla="*/ 119065 w 1443979"/>
                  <a:gd name="connsiteY2" fmla="*/ 155593 h 1423230"/>
                  <a:gd name="connsiteX3" fmla="*/ 1119113 w 1443979"/>
                  <a:gd name="connsiteY3" fmla="*/ 267912 h 1423230"/>
                  <a:gd name="connsiteX4" fmla="*/ 1325006 w 1443979"/>
                  <a:gd name="connsiteY4" fmla="*/ 1267809 h 14232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43979" h="1423230">
                    <a:moveTo>
                      <a:pt x="1325006" y="1267809"/>
                    </a:moveTo>
                    <a:cubicBezTo>
                      <a:pt x="1105550" y="1513020"/>
                      <a:pt x="658256" y="1462576"/>
                      <a:pt x="325262" y="1155337"/>
                    </a:cubicBezTo>
                    <a:cubicBezTo>
                      <a:pt x="-8037" y="848099"/>
                      <a:pt x="-100239" y="400652"/>
                      <a:pt x="119065" y="155593"/>
                    </a:cubicBezTo>
                    <a:cubicBezTo>
                      <a:pt x="338216" y="-89771"/>
                      <a:pt x="786119" y="-39479"/>
                      <a:pt x="1119113" y="267912"/>
                    </a:cubicBezTo>
                    <a:cubicBezTo>
                      <a:pt x="1451955" y="574998"/>
                      <a:pt x="1544157" y="1022597"/>
                      <a:pt x="1325006" y="1267809"/>
                    </a:cubicBezTo>
                    <a:close/>
                  </a:path>
                </a:pathLst>
              </a:custGeom>
              <a:solidFill>
                <a:srgbClr val="F3F3F3">
                  <a:alpha val="10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077963AD-C2FE-4457-A6AE-D780F89C2E96}"/>
                  </a:ext>
                </a:extLst>
              </p:cNvPr>
              <p:cNvSpPr/>
              <p:nvPr/>
            </p:nvSpPr>
            <p:spPr>
              <a:xfrm>
                <a:off x="4142501" y="5130376"/>
                <a:ext cx="1421458" cy="1394166"/>
              </a:xfrm>
              <a:custGeom>
                <a:avLst/>
                <a:gdLst>
                  <a:gd name="connsiteX0" fmla="*/ 1309456 w 1421458"/>
                  <a:gd name="connsiteY0" fmla="*/ 1233391 h 1394166"/>
                  <a:gd name="connsiteX1" fmla="*/ 328152 w 1421458"/>
                  <a:gd name="connsiteY1" fmla="*/ 1142255 h 1394166"/>
                  <a:gd name="connsiteX2" fmla="*/ 112049 w 1421458"/>
                  <a:gd name="connsiteY2" fmla="*/ 160952 h 1394166"/>
                  <a:gd name="connsiteX3" fmla="*/ 1093810 w 1421458"/>
                  <a:gd name="connsiteY3" fmla="*/ 251935 h 1394166"/>
                  <a:gd name="connsiteX4" fmla="*/ 1309456 w 1421458"/>
                  <a:gd name="connsiteY4" fmla="*/ 1233391 h 1394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21458" h="1394166">
                    <a:moveTo>
                      <a:pt x="1309456" y="1233391"/>
                    </a:moveTo>
                    <a:cubicBezTo>
                      <a:pt x="1097924" y="1479364"/>
                      <a:pt x="658860" y="1438521"/>
                      <a:pt x="328152" y="1142255"/>
                    </a:cubicBezTo>
                    <a:cubicBezTo>
                      <a:pt x="-2708" y="845990"/>
                      <a:pt x="-99482" y="406773"/>
                      <a:pt x="112049" y="160952"/>
                    </a:cubicBezTo>
                    <a:cubicBezTo>
                      <a:pt x="323428" y="-85175"/>
                      <a:pt x="762950" y="-44484"/>
                      <a:pt x="1093810" y="251935"/>
                    </a:cubicBezTo>
                    <a:cubicBezTo>
                      <a:pt x="1424213" y="547895"/>
                      <a:pt x="1520834" y="987265"/>
                      <a:pt x="1309456" y="1233391"/>
                    </a:cubicBezTo>
                    <a:close/>
                  </a:path>
                </a:pathLst>
              </a:custGeom>
              <a:solidFill>
                <a:srgbClr val="EFEFEF">
                  <a:alpha val="13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ACAC5DBB-CAFF-4F83-8D57-594585C9FC21}"/>
                  </a:ext>
                </a:extLst>
              </p:cNvPr>
              <p:cNvSpPr/>
              <p:nvPr/>
            </p:nvSpPr>
            <p:spPr>
              <a:xfrm>
                <a:off x="4144843" y="5135765"/>
                <a:ext cx="1399161" cy="1365604"/>
              </a:xfrm>
              <a:custGeom>
                <a:avLst/>
                <a:gdLst>
                  <a:gd name="connsiteX0" fmla="*/ 1294008 w 1399161"/>
                  <a:gd name="connsiteY0" fmla="*/ 1199197 h 1365604"/>
                  <a:gd name="connsiteX1" fmla="*/ 331144 w 1399161"/>
                  <a:gd name="connsiteY1" fmla="*/ 1129398 h 1365604"/>
                  <a:gd name="connsiteX2" fmla="*/ 105135 w 1399161"/>
                  <a:gd name="connsiteY2" fmla="*/ 166535 h 1365604"/>
                  <a:gd name="connsiteX3" fmla="*/ 1068455 w 1399161"/>
                  <a:gd name="connsiteY3" fmla="*/ 236182 h 1365604"/>
                  <a:gd name="connsiteX4" fmla="*/ 1294008 w 1399161"/>
                  <a:gd name="connsiteY4" fmla="*/ 1199197 h 13656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9161" h="1365604">
                    <a:moveTo>
                      <a:pt x="1294008" y="1199197"/>
                    </a:moveTo>
                    <a:cubicBezTo>
                      <a:pt x="1090249" y="1445933"/>
                      <a:pt x="659414" y="1414691"/>
                      <a:pt x="331144" y="1129398"/>
                    </a:cubicBezTo>
                    <a:cubicBezTo>
                      <a:pt x="2570" y="844105"/>
                      <a:pt x="-98471" y="413118"/>
                      <a:pt x="105135" y="166535"/>
                    </a:cubicBezTo>
                    <a:cubicBezTo>
                      <a:pt x="308742" y="-80353"/>
                      <a:pt x="740033" y="-49111"/>
                      <a:pt x="1068455" y="236182"/>
                    </a:cubicBezTo>
                    <a:cubicBezTo>
                      <a:pt x="1396572" y="521322"/>
                      <a:pt x="1497614" y="952462"/>
                      <a:pt x="1294008" y="1199197"/>
                    </a:cubicBezTo>
                    <a:close/>
                  </a:path>
                </a:pathLst>
              </a:custGeom>
              <a:solidFill>
                <a:srgbClr val="EBEBEB">
                  <a:alpha val="16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8A1B4076-FD4B-4316-BD95-10920A4C59E0}"/>
                  </a:ext>
                </a:extLst>
              </p:cNvPr>
              <p:cNvSpPr/>
              <p:nvPr/>
            </p:nvSpPr>
            <p:spPr>
              <a:xfrm>
                <a:off x="4146864" y="5140903"/>
                <a:ext cx="1377281" cy="1337740"/>
              </a:xfrm>
              <a:custGeom>
                <a:avLst/>
                <a:gdLst>
                  <a:gd name="connsiteX0" fmla="*/ 1278880 w 1377281"/>
                  <a:gd name="connsiteY0" fmla="*/ 1165408 h 1337740"/>
                  <a:gd name="connsiteX1" fmla="*/ 334305 w 1377281"/>
                  <a:gd name="connsiteY1" fmla="*/ 1116945 h 1337740"/>
                  <a:gd name="connsiteX2" fmla="*/ 98390 w 1377281"/>
                  <a:gd name="connsiteY2" fmla="*/ 172522 h 1337740"/>
                  <a:gd name="connsiteX3" fmla="*/ 1043270 w 1377281"/>
                  <a:gd name="connsiteY3" fmla="*/ 220833 h 1337740"/>
                  <a:gd name="connsiteX4" fmla="*/ 1278880 w 1377281"/>
                  <a:gd name="connsiteY4" fmla="*/ 1165408 h 133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77281" h="1337740">
                    <a:moveTo>
                      <a:pt x="1278880" y="1165408"/>
                    </a:moveTo>
                    <a:cubicBezTo>
                      <a:pt x="1083046" y="1412906"/>
                      <a:pt x="660288" y="1391265"/>
                      <a:pt x="334305" y="1116945"/>
                    </a:cubicBezTo>
                    <a:cubicBezTo>
                      <a:pt x="8169" y="842625"/>
                      <a:pt x="-97445" y="419867"/>
                      <a:pt x="98390" y="172522"/>
                    </a:cubicBezTo>
                    <a:cubicBezTo>
                      <a:pt x="294071" y="-75280"/>
                      <a:pt x="717134" y="-53487"/>
                      <a:pt x="1043270" y="220833"/>
                    </a:cubicBezTo>
                    <a:cubicBezTo>
                      <a:pt x="1369101" y="495001"/>
                      <a:pt x="1474714" y="917758"/>
                      <a:pt x="1278880" y="1165408"/>
                    </a:cubicBezTo>
                    <a:close/>
                  </a:path>
                </a:pathLst>
              </a:custGeom>
              <a:solidFill>
                <a:srgbClr val="E6E6E6">
                  <a:alpha val="19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49301FF4-6231-492B-943B-BD3F25A17F42}"/>
                  </a:ext>
                </a:extLst>
              </p:cNvPr>
              <p:cNvSpPr/>
              <p:nvPr/>
            </p:nvSpPr>
            <p:spPr>
              <a:xfrm>
                <a:off x="4149011" y="5145638"/>
                <a:ext cx="1355511" cy="1310537"/>
              </a:xfrm>
              <a:custGeom>
                <a:avLst/>
                <a:gdLst>
                  <a:gd name="connsiteX0" fmla="*/ 1263779 w 1355511"/>
                  <a:gd name="connsiteY0" fmla="*/ 1132023 h 1310537"/>
                  <a:gd name="connsiteX1" fmla="*/ 337644 w 1355511"/>
                  <a:gd name="connsiteY1" fmla="*/ 1104895 h 1310537"/>
                  <a:gd name="connsiteX2" fmla="*/ 91823 w 1355511"/>
                  <a:gd name="connsiteY2" fmla="*/ 178760 h 1310537"/>
                  <a:gd name="connsiteX3" fmla="*/ 1018263 w 1355511"/>
                  <a:gd name="connsiteY3" fmla="*/ 205735 h 1310537"/>
                  <a:gd name="connsiteX4" fmla="*/ 1263779 w 1355511"/>
                  <a:gd name="connsiteY4" fmla="*/ 1132023 h 13105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55511" h="1310537">
                    <a:moveTo>
                      <a:pt x="1263779" y="1132023"/>
                    </a:moveTo>
                    <a:cubicBezTo>
                      <a:pt x="1075717" y="1380282"/>
                      <a:pt x="661342" y="1368090"/>
                      <a:pt x="337644" y="1104895"/>
                    </a:cubicBezTo>
                    <a:cubicBezTo>
                      <a:pt x="13794" y="841548"/>
                      <a:pt x="-96239" y="427020"/>
                      <a:pt x="91823" y="178760"/>
                    </a:cubicBezTo>
                    <a:cubicBezTo>
                      <a:pt x="279732" y="-69804"/>
                      <a:pt x="694565" y="-57612"/>
                      <a:pt x="1018263" y="205735"/>
                    </a:cubicBezTo>
                    <a:cubicBezTo>
                      <a:pt x="1341655" y="468930"/>
                      <a:pt x="1451688" y="883610"/>
                      <a:pt x="1263779" y="1132023"/>
                    </a:cubicBezTo>
                    <a:close/>
                  </a:path>
                </a:pathLst>
              </a:custGeom>
              <a:solidFill>
                <a:srgbClr val="E2E2E2">
                  <a:alpha val="23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4B6CA0B8-B028-4D92-9C7B-8200DF3FF3FC}"/>
                  </a:ext>
                </a:extLst>
              </p:cNvPr>
              <p:cNvSpPr/>
              <p:nvPr/>
            </p:nvSpPr>
            <p:spPr>
              <a:xfrm>
                <a:off x="4150857" y="5150059"/>
                <a:ext cx="1334075" cy="1284073"/>
              </a:xfrm>
              <a:custGeom>
                <a:avLst/>
                <a:gdLst>
                  <a:gd name="connsiteX0" fmla="*/ 1248827 w 1334075"/>
                  <a:gd name="connsiteY0" fmla="*/ 1098951 h 1284073"/>
                  <a:gd name="connsiteX1" fmla="*/ 341133 w 1334075"/>
                  <a:gd name="connsiteY1" fmla="*/ 1093007 h 1284073"/>
                  <a:gd name="connsiteX2" fmla="*/ 85406 w 1334075"/>
                  <a:gd name="connsiteY2" fmla="*/ 185312 h 1284073"/>
                  <a:gd name="connsiteX3" fmla="*/ 993405 w 1334075"/>
                  <a:gd name="connsiteY3" fmla="*/ 191104 h 1284073"/>
                  <a:gd name="connsiteX4" fmla="*/ 1248827 w 1334075"/>
                  <a:gd name="connsiteY4" fmla="*/ 1098951 h 12840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34075" h="1284073">
                    <a:moveTo>
                      <a:pt x="1248827" y="1098951"/>
                    </a:moveTo>
                    <a:cubicBezTo>
                      <a:pt x="1068538" y="1348125"/>
                      <a:pt x="662392" y="1345381"/>
                      <a:pt x="341133" y="1093007"/>
                    </a:cubicBezTo>
                    <a:cubicBezTo>
                      <a:pt x="19569" y="840632"/>
                      <a:pt x="-94883" y="434334"/>
                      <a:pt x="85406" y="185312"/>
                    </a:cubicBezTo>
                    <a:cubicBezTo>
                      <a:pt x="265390" y="-64014"/>
                      <a:pt x="671993" y="-61423"/>
                      <a:pt x="993405" y="191104"/>
                    </a:cubicBezTo>
                    <a:cubicBezTo>
                      <a:pt x="1314511" y="443325"/>
                      <a:pt x="1428811" y="849777"/>
                      <a:pt x="1248827" y="1098951"/>
                    </a:cubicBezTo>
                    <a:close/>
                  </a:path>
                </a:pathLst>
              </a:custGeom>
              <a:solidFill>
                <a:srgbClr val="DEDEDE">
                  <a:alpha val="26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id="{0719932F-0E9B-4D3A-A0F1-6320B980F55B}"/>
                  </a:ext>
                </a:extLst>
              </p:cNvPr>
              <p:cNvSpPr/>
              <p:nvPr/>
            </p:nvSpPr>
            <p:spPr>
              <a:xfrm>
                <a:off x="4152594" y="5154319"/>
                <a:ext cx="1312967" cy="1258080"/>
              </a:xfrm>
              <a:custGeom>
                <a:avLst/>
                <a:gdLst>
                  <a:gd name="connsiteX0" fmla="*/ 1233984 w 1312967"/>
                  <a:gd name="connsiteY0" fmla="*/ 1066039 h 1258080"/>
                  <a:gd name="connsiteX1" fmla="*/ 344730 w 1312967"/>
                  <a:gd name="connsiteY1" fmla="*/ 1081431 h 1258080"/>
                  <a:gd name="connsiteX2" fmla="*/ 78944 w 1312967"/>
                  <a:gd name="connsiteY2" fmla="*/ 192177 h 1258080"/>
                  <a:gd name="connsiteX3" fmla="*/ 968503 w 1312967"/>
                  <a:gd name="connsiteY3" fmla="*/ 176632 h 1258080"/>
                  <a:gd name="connsiteX4" fmla="*/ 1233984 w 1312967"/>
                  <a:gd name="connsiteY4" fmla="*/ 1066039 h 1258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12967" h="1258080">
                    <a:moveTo>
                      <a:pt x="1233984" y="1066039"/>
                    </a:moveTo>
                    <a:cubicBezTo>
                      <a:pt x="1061620" y="1315975"/>
                      <a:pt x="663703" y="1322833"/>
                      <a:pt x="344730" y="1081431"/>
                    </a:cubicBezTo>
                    <a:cubicBezTo>
                      <a:pt x="25604" y="840029"/>
                      <a:pt x="-93268" y="441960"/>
                      <a:pt x="78944" y="192177"/>
                    </a:cubicBezTo>
                    <a:cubicBezTo>
                      <a:pt x="251156" y="-57911"/>
                      <a:pt x="649530" y="-64770"/>
                      <a:pt x="968503" y="176632"/>
                    </a:cubicBezTo>
                    <a:cubicBezTo>
                      <a:pt x="1287476" y="417881"/>
                      <a:pt x="1406196" y="815950"/>
                      <a:pt x="1233984" y="1066039"/>
                    </a:cubicBezTo>
                    <a:close/>
                  </a:path>
                </a:pathLst>
              </a:custGeom>
              <a:solidFill>
                <a:srgbClr val="DADADA">
                  <a:alpha val="29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18" name="Freeform: Shape 117">
                <a:extLst>
                  <a:ext uri="{FF2B5EF4-FFF2-40B4-BE49-F238E27FC236}">
                    <a16:creationId xmlns:a16="http://schemas.microsoft.com/office/drawing/2014/main" id="{5D97A7B6-576E-4A83-9FED-E511AA41CB6B}"/>
                  </a:ext>
                </a:extLst>
              </p:cNvPr>
              <p:cNvSpPr/>
              <p:nvPr/>
            </p:nvSpPr>
            <p:spPr>
              <a:xfrm>
                <a:off x="4154267" y="5157995"/>
                <a:ext cx="1292120" cy="1232896"/>
              </a:xfrm>
              <a:custGeom>
                <a:avLst/>
                <a:gdLst>
                  <a:gd name="connsiteX0" fmla="*/ 1219357 w 1292120"/>
                  <a:gd name="connsiteY0" fmla="*/ 1033559 h 1232896"/>
                  <a:gd name="connsiteX1" fmla="*/ 348543 w 1292120"/>
                  <a:gd name="connsiteY1" fmla="*/ 1070288 h 1232896"/>
                  <a:gd name="connsiteX2" fmla="*/ 72851 w 1292120"/>
                  <a:gd name="connsiteY2" fmla="*/ 199474 h 1232896"/>
                  <a:gd name="connsiteX3" fmla="*/ 943970 w 1292120"/>
                  <a:gd name="connsiteY3" fmla="*/ 162593 h 1232896"/>
                  <a:gd name="connsiteX4" fmla="*/ 1219357 w 1292120"/>
                  <a:gd name="connsiteY4" fmla="*/ 1033559 h 1232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2120" h="1232896">
                    <a:moveTo>
                      <a:pt x="1219357" y="1033559"/>
                    </a:moveTo>
                    <a:cubicBezTo>
                      <a:pt x="1054765" y="1284257"/>
                      <a:pt x="665078" y="1300716"/>
                      <a:pt x="348543" y="1070288"/>
                    </a:cubicBezTo>
                    <a:cubicBezTo>
                      <a:pt x="31704" y="839859"/>
                      <a:pt x="-91588" y="450020"/>
                      <a:pt x="72851" y="199474"/>
                    </a:cubicBezTo>
                    <a:cubicBezTo>
                      <a:pt x="237291" y="-51376"/>
                      <a:pt x="627283" y="-67835"/>
                      <a:pt x="943970" y="162593"/>
                    </a:cubicBezTo>
                    <a:cubicBezTo>
                      <a:pt x="1260352" y="392870"/>
                      <a:pt x="1383644" y="782861"/>
                      <a:pt x="1219357" y="1033559"/>
                    </a:cubicBezTo>
                    <a:close/>
                  </a:path>
                </a:pathLst>
              </a:custGeom>
              <a:solidFill>
                <a:srgbClr val="D6D6D6">
                  <a:alpha val="32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CD1E7A24-47C2-4D9B-AD70-812CFC711F6D}"/>
                  </a:ext>
                </a:extLst>
              </p:cNvPr>
              <p:cNvSpPr/>
              <p:nvPr/>
            </p:nvSpPr>
            <p:spPr>
              <a:xfrm>
                <a:off x="4155643" y="5161372"/>
                <a:ext cx="1271718" cy="1208564"/>
              </a:xfrm>
              <a:custGeom>
                <a:avLst/>
                <a:gdLst>
                  <a:gd name="connsiteX0" fmla="*/ 1204874 w 1271718"/>
                  <a:gd name="connsiteY0" fmla="*/ 1001532 h 1208564"/>
                  <a:gd name="connsiteX1" fmla="*/ 352501 w 1271718"/>
                  <a:gd name="connsiteY1" fmla="*/ 1059596 h 1208564"/>
                  <a:gd name="connsiteX2" fmla="*/ 66903 w 1271718"/>
                  <a:gd name="connsiteY2" fmla="*/ 207222 h 1208564"/>
                  <a:gd name="connsiteX3" fmla="*/ 919581 w 1271718"/>
                  <a:gd name="connsiteY3" fmla="*/ 149006 h 1208564"/>
                  <a:gd name="connsiteX4" fmla="*/ 1204874 w 1271718"/>
                  <a:gd name="connsiteY4" fmla="*/ 1001532 h 12085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71718" h="1208564">
                    <a:moveTo>
                      <a:pt x="1204874" y="1001532"/>
                    </a:moveTo>
                    <a:cubicBezTo>
                      <a:pt x="1048207" y="1252992"/>
                      <a:pt x="666750" y="1279052"/>
                      <a:pt x="352501" y="1059596"/>
                    </a:cubicBezTo>
                    <a:cubicBezTo>
                      <a:pt x="38100" y="840140"/>
                      <a:pt x="-89764" y="458530"/>
                      <a:pt x="66903" y="207222"/>
                    </a:cubicBezTo>
                    <a:cubicBezTo>
                      <a:pt x="223418" y="-44542"/>
                      <a:pt x="605180" y="-70450"/>
                      <a:pt x="919581" y="149006"/>
                    </a:cubicBezTo>
                    <a:cubicBezTo>
                      <a:pt x="1233678" y="368309"/>
                      <a:pt x="1361389" y="749919"/>
                      <a:pt x="1204874" y="1001532"/>
                    </a:cubicBezTo>
                    <a:close/>
                  </a:path>
                </a:pathLst>
              </a:custGeom>
              <a:solidFill>
                <a:srgbClr val="D2D2D2">
                  <a:alpha val="35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C8DEC04F-8B5D-4E23-A9A3-D208E8456193}"/>
                  </a:ext>
                </a:extLst>
              </p:cNvPr>
              <p:cNvSpPr/>
              <p:nvPr/>
            </p:nvSpPr>
            <p:spPr>
              <a:xfrm>
                <a:off x="4156657" y="5164406"/>
                <a:ext cx="1251854" cy="1184935"/>
              </a:xfrm>
              <a:custGeom>
                <a:avLst/>
                <a:gdLst>
                  <a:gd name="connsiteX0" fmla="*/ 1190753 w 1251854"/>
                  <a:gd name="connsiteY0" fmla="*/ 969846 h 1184935"/>
                  <a:gd name="connsiteX1" fmla="*/ 356668 w 1251854"/>
                  <a:gd name="connsiteY1" fmla="*/ 1049247 h 1184935"/>
                  <a:gd name="connsiteX2" fmla="*/ 61165 w 1251854"/>
                  <a:gd name="connsiteY2" fmla="*/ 215314 h 1184935"/>
                  <a:gd name="connsiteX3" fmla="*/ 895402 w 1251854"/>
                  <a:gd name="connsiteY3" fmla="*/ 135914 h 1184935"/>
                  <a:gd name="connsiteX4" fmla="*/ 1190753 w 1251854"/>
                  <a:gd name="connsiteY4" fmla="*/ 969846 h 1184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51854" h="1184935">
                    <a:moveTo>
                      <a:pt x="1190753" y="969846"/>
                    </a:moveTo>
                    <a:cubicBezTo>
                      <a:pt x="1041858" y="1222068"/>
                      <a:pt x="668631" y="1257578"/>
                      <a:pt x="356668" y="1049247"/>
                    </a:cubicBezTo>
                    <a:cubicBezTo>
                      <a:pt x="44553" y="840764"/>
                      <a:pt x="-87731" y="467384"/>
                      <a:pt x="61165" y="215314"/>
                    </a:cubicBezTo>
                    <a:cubicBezTo>
                      <a:pt x="209907" y="-37213"/>
                      <a:pt x="583439" y="-72722"/>
                      <a:pt x="895402" y="135914"/>
                    </a:cubicBezTo>
                    <a:cubicBezTo>
                      <a:pt x="1207365" y="344092"/>
                      <a:pt x="1339496" y="717472"/>
                      <a:pt x="1190753" y="969846"/>
                    </a:cubicBezTo>
                    <a:close/>
                  </a:path>
                </a:pathLst>
              </a:custGeom>
              <a:solidFill>
                <a:srgbClr val="CECECE">
                  <a:alpha val="39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id="{2E1AA1AE-C70F-4AB3-97D1-7D0CB267050A}"/>
                  </a:ext>
                </a:extLst>
              </p:cNvPr>
              <p:cNvSpPr/>
              <p:nvPr/>
            </p:nvSpPr>
            <p:spPr>
              <a:xfrm>
                <a:off x="4157701" y="5166726"/>
                <a:ext cx="1232130" cy="1162548"/>
              </a:xfrm>
              <a:custGeom>
                <a:avLst/>
                <a:gdLst>
                  <a:gd name="connsiteX0" fmla="*/ 1176603 w 1232130"/>
                  <a:gd name="connsiteY0" fmla="*/ 938875 h 1162548"/>
                  <a:gd name="connsiteX1" fmla="*/ 360958 w 1232130"/>
                  <a:gd name="connsiteY1" fmla="*/ 1039459 h 1162548"/>
                  <a:gd name="connsiteX2" fmla="*/ 55549 w 1232130"/>
                  <a:gd name="connsiteY2" fmla="*/ 223814 h 1162548"/>
                  <a:gd name="connsiteX3" fmla="*/ 871346 w 1232130"/>
                  <a:gd name="connsiteY3" fmla="*/ 123078 h 1162548"/>
                  <a:gd name="connsiteX4" fmla="*/ 1176603 w 1232130"/>
                  <a:gd name="connsiteY4" fmla="*/ 938875 h 1162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2130" h="1162548">
                    <a:moveTo>
                      <a:pt x="1176603" y="938875"/>
                    </a:moveTo>
                    <a:cubicBezTo>
                      <a:pt x="1035481" y="1192012"/>
                      <a:pt x="670635" y="1236970"/>
                      <a:pt x="360958" y="1039459"/>
                    </a:cubicBezTo>
                    <a:cubicBezTo>
                      <a:pt x="51129" y="841949"/>
                      <a:pt x="-85421" y="476798"/>
                      <a:pt x="55549" y="223814"/>
                    </a:cubicBezTo>
                    <a:cubicBezTo>
                      <a:pt x="196519" y="-29474"/>
                      <a:pt x="561670" y="-74432"/>
                      <a:pt x="871346" y="123078"/>
                    </a:cubicBezTo>
                    <a:cubicBezTo>
                      <a:pt x="1180870" y="320588"/>
                      <a:pt x="1317573" y="685739"/>
                      <a:pt x="1176603" y="938875"/>
                    </a:cubicBezTo>
                    <a:close/>
                  </a:path>
                </a:pathLst>
              </a:custGeom>
              <a:solidFill>
                <a:srgbClr val="CACACA">
                  <a:alpha val="42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EE276898-4225-48D9-B1AD-BAE7308BA315}"/>
                  </a:ext>
                </a:extLst>
              </p:cNvPr>
              <p:cNvSpPr/>
              <p:nvPr/>
            </p:nvSpPr>
            <p:spPr>
              <a:xfrm>
                <a:off x="4158655" y="5168811"/>
                <a:ext cx="1212785" cy="1140850"/>
              </a:xfrm>
              <a:custGeom>
                <a:avLst/>
                <a:gdLst>
                  <a:gd name="connsiteX0" fmla="*/ 1162695 w 1212785"/>
                  <a:gd name="connsiteY0" fmla="*/ 908139 h 1140850"/>
                  <a:gd name="connsiteX1" fmla="*/ 365490 w 1212785"/>
                  <a:gd name="connsiteY1" fmla="*/ 1030059 h 1140850"/>
                  <a:gd name="connsiteX2" fmla="*/ 50175 w 1212785"/>
                  <a:gd name="connsiteY2" fmla="*/ 232854 h 1140850"/>
                  <a:gd name="connsiteX3" fmla="*/ 847532 w 1212785"/>
                  <a:gd name="connsiteY3" fmla="*/ 110782 h 1140850"/>
                  <a:gd name="connsiteX4" fmla="*/ 1162695 w 1212785"/>
                  <a:gd name="connsiteY4" fmla="*/ 908139 h 1140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12785" h="1140850">
                    <a:moveTo>
                      <a:pt x="1162695" y="908139"/>
                    </a:moveTo>
                    <a:cubicBezTo>
                      <a:pt x="1029497" y="1162037"/>
                      <a:pt x="672729" y="1216596"/>
                      <a:pt x="365490" y="1030059"/>
                    </a:cubicBezTo>
                    <a:cubicBezTo>
                      <a:pt x="58100" y="843521"/>
                      <a:pt x="-83023" y="486753"/>
                      <a:pt x="50175" y="232854"/>
                    </a:cubicBezTo>
                    <a:cubicBezTo>
                      <a:pt x="183220" y="-21197"/>
                      <a:pt x="540293" y="-75756"/>
                      <a:pt x="847532" y="110782"/>
                    </a:cubicBezTo>
                    <a:cubicBezTo>
                      <a:pt x="1154618" y="297167"/>
                      <a:pt x="1295740" y="654088"/>
                      <a:pt x="1162695" y="908139"/>
                    </a:cubicBezTo>
                    <a:close/>
                  </a:path>
                </a:pathLst>
              </a:custGeom>
              <a:solidFill>
                <a:srgbClr val="C6C6C6">
                  <a:alpha val="45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id="{D48E5B9E-AEC5-4B74-94F8-54B3B7924525}"/>
                  </a:ext>
                </a:extLst>
              </p:cNvPr>
              <p:cNvSpPr/>
              <p:nvPr/>
            </p:nvSpPr>
            <p:spPr>
              <a:xfrm>
                <a:off x="4159226" y="5170241"/>
                <a:ext cx="1193969" cy="1120157"/>
              </a:xfrm>
              <a:custGeom>
                <a:avLst/>
                <a:gdLst>
                  <a:gd name="connsiteX0" fmla="*/ 1149018 w 1193969"/>
                  <a:gd name="connsiteY0" fmla="*/ 877904 h 1120157"/>
                  <a:gd name="connsiteX1" fmla="*/ 370254 w 1193969"/>
                  <a:gd name="connsiteY1" fmla="*/ 1021161 h 1120157"/>
                  <a:gd name="connsiteX2" fmla="*/ 45033 w 1193969"/>
                  <a:gd name="connsiteY2" fmla="*/ 242397 h 1120157"/>
                  <a:gd name="connsiteX3" fmla="*/ 823949 w 1193969"/>
                  <a:gd name="connsiteY3" fmla="*/ 98988 h 1120157"/>
                  <a:gd name="connsiteX4" fmla="*/ 1149018 w 1193969"/>
                  <a:gd name="connsiteY4" fmla="*/ 877904 h 11201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93969" h="1120157">
                    <a:moveTo>
                      <a:pt x="1149018" y="877904"/>
                    </a:moveTo>
                    <a:cubicBezTo>
                      <a:pt x="1023593" y="1132565"/>
                      <a:pt x="675054" y="1196726"/>
                      <a:pt x="370254" y="1021161"/>
                    </a:cubicBezTo>
                    <a:cubicBezTo>
                      <a:pt x="65150" y="845596"/>
                      <a:pt x="-80392" y="497057"/>
                      <a:pt x="45033" y="242397"/>
                    </a:cubicBezTo>
                    <a:cubicBezTo>
                      <a:pt x="170305" y="-12416"/>
                      <a:pt x="518997" y="-76576"/>
                      <a:pt x="823949" y="98988"/>
                    </a:cubicBezTo>
                    <a:cubicBezTo>
                      <a:pt x="1128749" y="274553"/>
                      <a:pt x="1274291" y="623244"/>
                      <a:pt x="1149018" y="877904"/>
                    </a:cubicBezTo>
                    <a:close/>
                  </a:path>
                </a:pathLst>
              </a:custGeom>
              <a:solidFill>
                <a:srgbClr val="C2C2C2">
                  <a:alpha val="48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C922EC2E-96AB-4A6E-9952-060AF33157FD}"/>
                  </a:ext>
                </a:extLst>
              </p:cNvPr>
              <p:cNvSpPr/>
              <p:nvPr/>
            </p:nvSpPr>
            <p:spPr>
              <a:xfrm>
                <a:off x="4159660" y="5171333"/>
                <a:ext cx="1175486" cy="1100486"/>
              </a:xfrm>
              <a:custGeom>
                <a:avLst/>
                <a:gdLst>
                  <a:gd name="connsiteX0" fmla="*/ 1135478 w 1175486"/>
                  <a:gd name="connsiteY0" fmla="*/ 848162 h 1100486"/>
                  <a:gd name="connsiteX1" fmla="*/ 375154 w 1175486"/>
                  <a:gd name="connsiteY1" fmla="*/ 1012754 h 1100486"/>
                  <a:gd name="connsiteX2" fmla="*/ 40026 w 1175486"/>
                  <a:gd name="connsiteY2" fmla="*/ 252431 h 1100486"/>
                  <a:gd name="connsiteX3" fmla="*/ 800502 w 1175486"/>
                  <a:gd name="connsiteY3" fmla="*/ 87838 h 1100486"/>
                  <a:gd name="connsiteX4" fmla="*/ 1135478 w 1175486"/>
                  <a:gd name="connsiteY4" fmla="*/ 848162 h 11004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75486" h="1100486">
                    <a:moveTo>
                      <a:pt x="1135478" y="848162"/>
                    </a:moveTo>
                    <a:cubicBezTo>
                      <a:pt x="1017977" y="1103584"/>
                      <a:pt x="677668" y="1177346"/>
                      <a:pt x="375154" y="1012754"/>
                    </a:cubicBezTo>
                    <a:cubicBezTo>
                      <a:pt x="72488" y="848162"/>
                      <a:pt x="-77474" y="507853"/>
                      <a:pt x="40026" y="252431"/>
                    </a:cubicBezTo>
                    <a:cubicBezTo>
                      <a:pt x="157527" y="-3145"/>
                      <a:pt x="497988" y="-76906"/>
                      <a:pt x="800502" y="87838"/>
                    </a:cubicBezTo>
                    <a:cubicBezTo>
                      <a:pt x="1102864" y="252278"/>
                      <a:pt x="1252978" y="592587"/>
                      <a:pt x="1135478" y="848162"/>
                    </a:cubicBezTo>
                    <a:close/>
                  </a:path>
                </a:pathLst>
              </a:custGeom>
              <a:solidFill>
                <a:srgbClr val="BDBDBD">
                  <a:alpha val="52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id="{F112AF07-9E86-4C15-B67B-DF5C57813EB2}"/>
                  </a:ext>
                </a:extLst>
              </p:cNvPr>
              <p:cNvSpPr/>
              <p:nvPr/>
            </p:nvSpPr>
            <p:spPr>
              <a:xfrm>
                <a:off x="4159710" y="5171710"/>
                <a:ext cx="1157707" cy="1082012"/>
              </a:xfrm>
              <a:custGeom>
                <a:avLst/>
                <a:gdLst>
                  <a:gd name="connsiteX0" fmla="*/ 1122473 w 1157707"/>
                  <a:gd name="connsiteY0" fmla="*/ 819134 h 1082012"/>
                  <a:gd name="connsiteX1" fmla="*/ 380438 w 1157707"/>
                  <a:gd name="connsiteY1" fmla="*/ 1004909 h 1082012"/>
                  <a:gd name="connsiteX2" fmla="*/ 35252 w 1157707"/>
                  <a:gd name="connsiteY2" fmla="*/ 263026 h 1082012"/>
                  <a:gd name="connsiteX3" fmla="*/ 777287 w 1157707"/>
                  <a:gd name="connsiteY3" fmla="*/ 77098 h 1082012"/>
                  <a:gd name="connsiteX4" fmla="*/ 1122473 w 1157707"/>
                  <a:gd name="connsiteY4" fmla="*/ 819134 h 1082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57707" h="1082012">
                    <a:moveTo>
                      <a:pt x="1122473" y="819134"/>
                    </a:moveTo>
                    <a:cubicBezTo>
                      <a:pt x="1012745" y="1075471"/>
                      <a:pt x="680665" y="1158528"/>
                      <a:pt x="380438" y="1004909"/>
                    </a:cubicBezTo>
                    <a:cubicBezTo>
                      <a:pt x="80057" y="851290"/>
                      <a:pt x="-74324" y="519210"/>
                      <a:pt x="35252" y="263026"/>
                    </a:cubicBezTo>
                    <a:cubicBezTo>
                      <a:pt x="144827" y="6537"/>
                      <a:pt x="477059" y="-76522"/>
                      <a:pt x="777287" y="77098"/>
                    </a:cubicBezTo>
                    <a:cubicBezTo>
                      <a:pt x="1077515" y="230565"/>
                      <a:pt x="1232049" y="562797"/>
                      <a:pt x="1122473" y="819134"/>
                    </a:cubicBezTo>
                    <a:close/>
                  </a:path>
                </a:pathLst>
              </a:custGeom>
              <a:solidFill>
                <a:srgbClr val="B9B9B9">
                  <a:alpha val="55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DDEA3ACA-958E-4506-8270-168F965551B2}"/>
                  </a:ext>
                </a:extLst>
              </p:cNvPr>
              <p:cNvSpPr/>
              <p:nvPr/>
            </p:nvSpPr>
            <p:spPr>
              <a:xfrm>
                <a:off x="4159607" y="5171623"/>
                <a:ext cx="1140254" cy="1064658"/>
              </a:xfrm>
              <a:custGeom>
                <a:avLst/>
                <a:gdLst>
                  <a:gd name="connsiteX0" fmla="*/ 1109470 w 1140254"/>
                  <a:gd name="connsiteY0" fmla="*/ 790569 h 1064658"/>
                  <a:gd name="connsiteX1" fmla="*/ 385875 w 1140254"/>
                  <a:gd name="connsiteY1" fmla="*/ 997680 h 1064658"/>
                  <a:gd name="connsiteX2" fmla="*/ 30783 w 1140254"/>
                  <a:gd name="connsiteY2" fmla="*/ 274238 h 1064658"/>
                  <a:gd name="connsiteX3" fmla="*/ 754531 w 1140254"/>
                  <a:gd name="connsiteY3" fmla="*/ 66973 h 1064658"/>
                  <a:gd name="connsiteX4" fmla="*/ 1109470 w 1140254"/>
                  <a:gd name="connsiteY4" fmla="*/ 790569 h 1064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40254" h="1064658">
                    <a:moveTo>
                      <a:pt x="1109470" y="790569"/>
                    </a:moveTo>
                    <a:cubicBezTo>
                      <a:pt x="1007667" y="1047668"/>
                      <a:pt x="683817" y="1140327"/>
                      <a:pt x="385875" y="997680"/>
                    </a:cubicBezTo>
                    <a:cubicBezTo>
                      <a:pt x="87933" y="855034"/>
                      <a:pt x="-71020" y="531184"/>
                      <a:pt x="30783" y="274238"/>
                    </a:cubicBezTo>
                    <a:cubicBezTo>
                      <a:pt x="132587" y="16986"/>
                      <a:pt x="456589" y="-75673"/>
                      <a:pt x="754531" y="66973"/>
                    </a:cubicBezTo>
                    <a:cubicBezTo>
                      <a:pt x="1052320" y="209468"/>
                      <a:pt x="1211274" y="533470"/>
                      <a:pt x="1109470" y="790569"/>
                    </a:cubicBezTo>
                    <a:close/>
                  </a:path>
                </a:pathLst>
              </a:custGeom>
              <a:solidFill>
                <a:srgbClr val="B5B5B5">
                  <a:alpha val="58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id="{2AF9F43A-7523-42F5-97A3-664BAD0042A8}"/>
                  </a:ext>
                </a:extLst>
              </p:cNvPr>
              <p:cNvSpPr/>
              <p:nvPr/>
            </p:nvSpPr>
            <p:spPr>
              <a:xfrm>
                <a:off x="4159237" y="5170769"/>
                <a:ext cx="1123258" cy="1048687"/>
              </a:xfrm>
              <a:custGeom>
                <a:avLst/>
                <a:gdLst>
                  <a:gd name="connsiteX0" fmla="*/ 1096734 w 1123258"/>
                  <a:gd name="connsiteY0" fmla="*/ 762772 h 1048687"/>
                  <a:gd name="connsiteX1" fmla="*/ 391579 w 1123258"/>
                  <a:gd name="connsiteY1" fmla="*/ 991219 h 1048687"/>
                  <a:gd name="connsiteX2" fmla="*/ 26581 w 1123258"/>
                  <a:gd name="connsiteY2" fmla="*/ 286065 h 1048687"/>
                  <a:gd name="connsiteX3" fmla="*/ 731888 w 1123258"/>
                  <a:gd name="connsiteY3" fmla="*/ 57465 h 1048687"/>
                  <a:gd name="connsiteX4" fmla="*/ 1096734 w 1123258"/>
                  <a:gd name="connsiteY4" fmla="*/ 762772 h 10486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23258" h="1048687">
                    <a:moveTo>
                      <a:pt x="1096734" y="762772"/>
                    </a:moveTo>
                    <a:cubicBezTo>
                      <a:pt x="1002703" y="1020633"/>
                      <a:pt x="687082" y="1122893"/>
                      <a:pt x="391579" y="991219"/>
                    </a:cubicBezTo>
                    <a:cubicBezTo>
                      <a:pt x="95923" y="859546"/>
                      <a:pt x="-67450" y="543926"/>
                      <a:pt x="26581" y="286065"/>
                    </a:cubicBezTo>
                    <a:cubicBezTo>
                      <a:pt x="120459" y="28051"/>
                      <a:pt x="436232" y="-74209"/>
                      <a:pt x="731888" y="57465"/>
                    </a:cubicBezTo>
                    <a:cubicBezTo>
                      <a:pt x="1027391" y="189138"/>
                      <a:pt x="1190612" y="504759"/>
                      <a:pt x="1096734" y="762772"/>
                    </a:cubicBezTo>
                    <a:close/>
                  </a:path>
                </a:pathLst>
              </a:custGeom>
              <a:solidFill>
                <a:srgbClr val="B1B1B1">
                  <a:alpha val="61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28" name="Freeform: Shape 127">
                <a:extLst>
                  <a:ext uri="{FF2B5EF4-FFF2-40B4-BE49-F238E27FC236}">
                    <a16:creationId xmlns:a16="http://schemas.microsoft.com/office/drawing/2014/main" id="{F31D1218-AEC7-49F1-BC23-346291531BBC}"/>
                  </a:ext>
                </a:extLst>
              </p:cNvPr>
              <p:cNvSpPr/>
              <p:nvPr/>
            </p:nvSpPr>
            <p:spPr>
              <a:xfrm>
                <a:off x="4158662" y="5169272"/>
                <a:ext cx="1106774" cy="1033851"/>
              </a:xfrm>
              <a:custGeom>
                <a:avLst/>
                <a:gdLst>
                  <a:gd name="connsiteX0" fmla="*/ 1084202 w 1106774"/>
                  <a:gd name="connsiteY0" fmla="*/ 735466 h 1033851"/>
                  <a:gd name="connsiteX1" fmla="*/ 397488 w 1106774"/>
                  <a:gd name="connsiteY1" fmla="*/ 985249 h 1033851"/>
                  <a:gd name="connsiteX2" fmla="*/ 22584 w 1106774"/>
                  <a:gd name="connsiteY2" fmla="*/ 298535 h 1033851"/>
                  <a:gd name="connsiteX3" fmla="*/ 709451 w 1106774"/>
                  <a:gd name="connsiteY3" fmla="*/ 48599 h 1033851"/>
                  <a:gd name="connsiteX4" fmla="*/ 1084202 w 1106774"/>
                  <a:gd name="connsiteY4" fmla="*/ 735466 h 10338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6774" h="1033851">
                    <a:moveTo>
                      <a:pt x="1084202" y="735466"/>
                    </a:moveTo>
                    <a:cubicBezTo>
                      <a:pt x="997944" y="994089"/>
                      <a:pt x="690706" y="1105950"/>
                      <a:pt x="397488" y="985249"/>
                    </a:cubicBezTo>
                    <a:cubicBezTo>
                      <a:pt x="104118" y="864549"/>
                      <a:pt x="-63522" y="557158"/>
                      <a:pt x="22584" y="298535"/>
                    </a:cubicBezTo>
                    <a:cubicBezTo>
                      <a:pt x="108690" y="39759"/>
                      <a:pt x="416080" y="-72102"/>
                      <a:pt x="709451" y="48599"/>
                    </a:cubicBezTo>
                    <a:cubicBezTo>
                      <a:pt x="1002516" y="169452"/>
                      <a:pt x="1170308" y="476843"/>
                      <a:pt x="1084202" y="735466"/>
                    </a:cubicBezTo>
                    <a:close/>
                  </a:path>
                </a:pathLst>
              </a:custGeom>
              <a:solidFill>
                <a:srgbClr val="ADADAD">
                  <a:alpha val="65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8478617E-188F-47D4-BE14-58D8670CF957}"/>
                  </a:ext>
                </a:extLst>
              </p:cNvPr>
              <p:cNvSpPr/>
              <p:nvPr/>
            </p:nvSpPr>
            <p:spPr>
              <a:xfrm>
                <a:off x="4157920" y="5167386"/>
                <a:ext cx="1090833" cy="1020225"/>
              </a:xfrm>
              <a:custGeom>
                <a:avLst/>
                <a:gdLst>
                  <a:gd name="connsiteX0" fmla="*/ 1071990 w 1090833"/>
                  <a:gd name="connsiteY0" fmla="*/ 708701 h 1020225"/>
                  <a:gd name="connsiteX1" fmla="*/ 403716 w 1090833"/>
                  <a:gd name="connsiteY1" fmla="*/ 979820 h 1020225"/>
                  <a:gd name="connsiteX2" fmla="*/ 18906 w 1090833"/>
                  <a:gd name="connsiteY2" fmla="*/ 311546 h 1020225"/>
                  <a:gd name="connsiteX3" fmla="*/ 687332 w 1090833"/>
                  <a:gd name="connsiteY3" fmla="*/ 40427 h 1020225"/>
                  <a:gd name="connsiteX4" fmla="*/ 1071990 w 1090833"/>
                  <a:gd name="connsiteY4" fmla="*/ 708701 h 1020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833" h="1020225">
                    <a:moveTo>
                      <a:pt x="1071990" y="708701"/>
                    </a:moveTo>
                    <a:cubicBezTo>
                      <a:pt x="993656" y="968085"/>
                      <a:pt x="694495" y="1089548"/>
                      <a:pt x="403716" y="979820"/>
                    </a:cubicBezTo>
                    <a:cubicBezTo>
                      <a:pt x="112784" y="870092"/>
                      <a:pt x="-59428" y="570931"/>
                      <a:pt x="18906" y="311546"/>
                    </a:cubicBezTo>
                    <a:cubicBezTo>
                      <a:pt x="97239" y="52009"/>
                      <a:pt x="396401" y="-69302"/>
                      <a:pt x="687332" y="40427"/>
                    </a:cubicBezTo>
                    <a:cubicBezTo>
                      <a:pt x="977959" y="150002"/>
                      <a:pt x="1150171" y="449163"/>
                      <a:pt x="1071990" y="708701"/>
                    </a:cubicBezTo>
                    <a:close/>
                  </a:path>
                </a:pathLst>
              </a:custGeom>
              <a:solidFill>
                <a:srgbClr val="A9A9A9">
                  <a:alpha val="68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30" name="Freeform: Shape 129">
                <a:extLst>
                  <a:ext uri="{FF2B5EF4-FFF2-40B4-BE49-F238E27FC236}">
                    <a16:creationId xmlns:a16="http://schemas.microsoft.com/office/drawing/2014/main" id="{898BB508-09A6-4E98-B994-B5B0FD3F9CBE}"/>
                  </a:ext>
                </a:extLst>
              </p:cNvPr>
              <p:cNvSpPr/>
              <p:nvPr/>
            </p:nvSpPr>
            <p:spPr>
              <a:xfrm>
                <a:off x="4156730" y="5164527"/>
                <a:ext cx="1075540" cy="1008153"/>
              </a:xfrm>
              <a:custGeom>
                <a:avLst/>
                <a:gdLst>
                  <a:gd name="connsiteX0" fmla="*/ 1060074 w 1075540"/>
                  <a:gd name="connsiteY0" fmla="*/ 682908 h 1008153"/>
                  <a:gd name="connsiteX1" fmla="*/ 410241 w 1075540"/>
                  <a:gd name="connsiteY1" fmla="*/ 975211 h 1008153"/>
                  <a:gd name="connsiteX2" fmla="*/ 15524 w 1075540"/>
                  <a:gd name="connsiteY2" fmla="*/ 325378 h 1008153"/>
                  <a:gd name="connsiteX3" fmla="*/ 665511 w 1075540"/>
                  <a:gd name="connsiteY3" fmla="*/ 32922 h 1008153"/>
                  <a:gd name="connsiteX4" fmla="*/ 1060074 w 1075540"/>
                  <a:gd name="connsiteY4" fmla="*/ 682908 h 10081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75540" h="1008153">
                    <a:moveTo>
                      <a:pt x="1060074" y="682908"/>
                    </a:moveTo>
                    <a:cubicBezTo>
                      <a:pt x="989513" y="943207"/>
                      <a:pt x="698734" y="1073967"/>
                      <a:pt x="410241" y="975211"/>
                    </a:cubicBezTo>
                    <a:cubicBezTo>
                      <a:pt x="121595" y="876456"/>
                      <a:pt x="-55037" y="585524"/>
                      <a:pt x="15524" y="325378"/>
                    </a:cubicBezTo>
                    <a:cubicBezTo>
                      <a:pt x="85933" y="65078"/>
                      <a:pt x="376865" y="-65833"/>
                      <a:pt x="665511" y="32922"/>
                    </a:cubicBezTo>
                    <a:cubicBezTo>
                      <a:pt x="953851" y="131677"/>
                      <a:pt x="1130483" y="422609"/>
                      <a:pt x="1060074" y="682908"/>
                    </a:cubicBezTo>
                    <a:close/>
                  </a:path>
                </a:pathLst>
              </a:custGeom>
              <a:solidFill>
                <a:srgbClr val="A5A5A5">
                  <a:alpha val="71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47D22E62-D6EE-43A9-8340-68060CBCBEE7}"/>
                  </a:ext>
                </a:extLst>
              </p:cNvPr>
              <p:cNvSpPr/>
              <p:nvPr/>
            </p:nvSpPr>
            <p:spPr>
              <a:xfrm>
                <a:off x="4155098" y="5161085"/>
                <a:ext cx="1060979" cy="997492"/>
              </a:xfrm>
              <a:custGeom>
                <a:avLst/>
                <a:gdLst>
                  <a:gd name="connsiteX0" fmla="*/ 1048600 w 1060979"/>
                  <a:gd name="connsiteY0" fmla="*/ 657699 h 997492"/>
                  <a:gd name="connsiteX1" fmla="*/ 417054 w 1060979"/>
                  <a:gd name="connsiteY1" fmla="*/ 971338 h 997492"/>
                  <a:gd name="connsiteX2" fmla="*/ 12432 w 1060979"/>
                  <a:gd name="connsiteY2" fmla="*/ 339945 h 997492"/>
                  <a:gd name="connsiteX3" fmla="*/ 643978 w 1060979"/>
                  <a:gd name="connsiteY3" fmla="*/ 26153 h 997492"/>
                  <a:gd name="connsiteX4" fmla="*/ 1048600 w 1060979"/>
                  <a:gd name="connsiteY4" fmla="*/ 657699 h 9974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0979" h="997492">
                    <a:moveTo>
                      <a:pt x="1048600" y="657699"/>
                    </a:moveTo>
                    <a:cubicBezTo>
                      <a:pt x="985963" y="918760"/>
                      <a:pt x="703262" y="1059120"/>
                      <a:pt x="417054" y="971338"/>
                    </a:cubicBezTo>
                    <a:cubicBezTo>
                      <a:pt x="130847" y="883556"/>
                      <a:pt x="-50357" y="600853"/>
                      <a:pt x="12432" y="339945"/>
                    </a:cubicBezTo>
                    <a:cubicBezTo>
                      <a:pt x="75069" y="78731"/>
                      <a:pt x="357771" y="-61629"/>
                      <a:pt x="643978" y="26153"/>
                    </a:cubicBezTo>
                    <a:cubicBezTo>
                      <a:pt x="930033" y="113936"/>
                      <a:pt x="1111236" y="396637"/>
                      <a:pt x="1048600" y="657699"/>
                    </a:cubicBezTo>
                    <a:close/>
                  </a:path>
                </a:pathLst>
              </a:custGeom>
              <a:solidFill>
                <a:srgbClr val="A1A1A1">
                  <a:alpha val="74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32" name="Freeform: Shape 131">
                <a:extLst>
                  <a:ext uri="{FF2B5EF4-FFF2-40B4-BE49-F238E27FC236}">
                    <a16:creationId xmlns:a16="http://schemas.microsoft.com/office/drawing/2014/main" id="{B1D9DF55-7F5F-465B-AFB3-8078D6AD2E94}"/>
                  </a:ext>
                </a:extLst>
              </p:cNvPr>
              <p:cNvSpPr/>
              <p:nvPr/>
            </p:nvSpPr>
            <p:spPr>
              <a:xfrm>
                <a:off x="4153238" y="5156919"/>
                <a:ext cx="1046963" cy="988298"/>
              </a:xfrm>
              <a:custGeom>
                <a:avLst/>
                <a:gdLst>
                  <a:gd name="connsiteX0" fmla="*/ 1037354 w 1046963"/>
                  <a:gd name="connsiteY0" fmla="*/ 633214 h 988298"/>
                  <a:gd name="connsiteX1" fmla="*/ 424248 w 1046963"/>
                  <a:gd name="connsiteY1" fmla="*/ 968189 h 988298"/>
                  <a:gd name="connsiteX2" fmla="*/ 9568 w 1046963"/>
                  <a:gd name="connsiteY2" fmla="*/ 355236 h 988298"/>
                  <a:gd name="connsiteX3" fmla="*/ 622673 w 1046963"/>
                  <a:gd name="connsiteY3" fmla="*/ 20109 h 988298"/>
                  <a:gd name="connsiteX4" fmla="*/ 1037354 w 1046963"/>
                  <a:gd name="connsiteY4" fmla="*/ 633214 h 988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46963" h="988298">
                    <a:moveTo>
                      <a:pt x="1037354" y="633214"/>
                    </a:moveTo>
                    <a:cubicBezTo>
                      <a:pt x="982489" y="895037"/>
                      <a:pt x="708017" y="1044999"/>
                      <a:pt x="424248" y="968189"/>
                    </a:cubicBezTo>
                    <a:cubicBezTo>
                      <a:pt x="140327" y="891379"/>
                      <a:pt x="-45144" y="616907"/>
                      <a:pt x="9568" y="355236"/>
                    </a:cubicBezTo>
                    <a:cubicBezTo>
                      <a:pt x="64432" y="93261"/>
                      <a:pt x="338752" y="-56701"/>
                      <a:pt x="622673" y="20109"/>
                    </a:cubicBezTo>
                    <a:cubicBezTo>
                      <a:pt x="906595" y="96766"/>
                      <a:pt x="1092218" y="371238"/>
                      <a:pt x="1037354" y="633214"/>
                    </a:cubicBezTo>
                    <a:close/>
                  </a:path>
                </a:pathLst>
              </a:custGeom>
              <a:solidFill>
                <a:srgbClr val="9D9D9D">
                  <a:alpha val="77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33" name="Freeform: Shape 132">
                <a:extLst>
                  <a:ext uri="{FF2B5EF4-FFF2-40B4-BE49-F238E27FC236}">
                    <a16:creationId xmlns:a16="http://schemas.microsoft.com/office/drawing/2014/main" id="{F1C902DC-E86B-4462-BE49-9F33175DEF7A}"/>
                  </a:ext>
                </a:extLst>
              </p:cNvPr>
              <p:cNvSpPr/>
              <p:nvPr/>
            </p:nvSpPr>
            <p:spPr>
              <a:xfrm>
                <a:off x="4151260" y="5152132"/>
                <a:ext cx="1033497" cy="980489"/>
              </a:xfrm>
              <a:custGeom>
                <a:avLst/>
                <a:gdLst>
                  <a:gd name="connsiteX0" fmla="*/ 1026377 w 1033497"/>
                  <a:gd name="connsiteY0" fmla="*/ 609350 h 980489"/>
                  <a:gd name="connsiteX1" fmla="*/ 431712 w 1033497"/>
                  <a:gd name="connsiteY1" fmla="*/ 965661 h 980489"/>
                  <a:gd name="connsiteX2" fmla="*/ 7125 w 1033497"/>
                  <a:gd name="connsiteY2" fmla="*/ 371149 h 980489"/>
                  <a:gd name="connsiteX3" fmla="*/ 601791 w 1033497"/>
                  <a:gd name="connsiteY3" fmla="*/ 14838 h 980489"/>
                  <a:gd name="connsiteX4" fmla="*/ 1026377 w 1033497"/>
                  <a:gd name="connsiteY4" fmla="*/ 609350 h 9804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33497" h="980489">
                    <a:moveTo>
                      <a:pt x="1026377" y="609350"/>
                    </a:moveTo>
                    <a:cubicBezTo>
                      <a:pt x="979285" y="871935"/>
                      <a:pt x="713195" y="1031498"/>
                      <a:pt x="431712" y="965661"/>
                    </a:cubicBezTo>
                    <a:cubicBezTo>
                      <a:pt x="150077" y="899824"/>
                      <a:pt x="-39814" y="633734"/>
                      <a:pt x="7125" y="371149"/>
                    </a:cubicBezTo>
                    <a:cubicBezTo>
                      <a:pt x="54065" y="108411"/>
                      <a:pt x="320308" y="-50999"/>
                      <a:pt x="601791" y="14838"/>
                    </a:cubicBezTo>
                    <a:cubicBezTo>
                      <a:pt x="883273" y="80369"/>
                      <a:pt x="1073316" y="346612"/>
                      <a:pt x="1026377" y="609350"/>
                    </a:cubicBezTo>
                    <a:close/>
                  </a:path>
                </a:pathLst>
              </a:custGeom>
              <a:solidFill>
                <a:srgbClr val="999999">
                  <a:alpha val="81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34" name="Freeform: Shape 133">
                <a:extLst>
                  <a:ext uri="{FF2B5EF4-FFF2-40B4-BE49-F238E27FC236}">
                    <a16:creationId xmlns:a16="http://schemas.microsoft.com/office/drawing/2014/main" id="{CCEB06A6-B24C-4343-97E4-983F4A8CF50B}"/>
                  </a:ext>
                </a:extLst>
              </p:cNvPr>
              <p:cNvSpPr/>
              <p:nvPr/>
            </p:nvSpPr>
            <p:spPr>
              <a:xfrm>
                <a:off x="4148798" y="5146118"/>
                <a:ext cx="1020745" cy="974492"/>
              </a:xfrm>
              <a:custGeom>
                <a:avLst/>
                <a:gdLst>
                  <a:gd name="connsiteX0" fmla="*/ 1015733 w 1020745"/>
                  <a:gd name="connsiteY0" fmla="*/ 586560 h 974492"/>
                  <a:gd name="connsiteX1" fmla="*/ 439509 w 1020745"/>
                  <a:gd name="connsiteY1" fmla="*/ 964207 h 974492"/>
                  <a:gd name="connsiteX2" fmla="*/ 5016 w 1020745"/>
                  <a:gd name="connsiteY2" fmla="*/ 387983 h 974492"/>
                  <a:gd name="connsiteX3" fmla="*/ 581240 w 1020745"/>
                  <a:gd name="connsiteY3" fmla="*/ 10336 h 974492"/>
                  <a:gd name="connsiteX4" fmla="*/ 1015733 w 1020745"/>
                  <a:gd name="connsiteY4" fmla="*/ 586560 h 9744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20745" h="974492">
                    <a:moveTo>
                      <a:pt x="1015733" y="586560"/>
                    </a:moveTo>
                    <a:cubicBezTo>
                      <a:pt x="976566" y="849907"/>
                      <a:pt x="718553" y="1018919"/>
                      <a:pt x="439509" y="964207"/>
                    </a:cubicBezTo>
                    <a:cubicBezTo>
                      <a:pt x="160312" y="909343"/>
                      <a:pt x="-34151" y="651483"/>
                      <a:pt x="5016" y="387983"/>
                    </a:cubicBezTo>
                    <a:cubicBezTo>
                      <a:pt x="44183" y="124483"/>
                      <a:pt x="302043" y="-44528"/>
                      <a:pt x="581240" y="10336"/>
                    </a:cubicBezTo>
                    <a:cubicBezTo>
                      <a:pt x="860285" y="65200"/>
                      <a:pt x="1054900" y="323060"/>
                      <a:pt x="1015733" y="586560"/>
                    </a:cubicBezTo>
                    <a:close/>
                  </a:path>
                </a:pathLst>
              </a:custGeom>
              <a:solidFill>
                <a:srgbClr val="949494">
                  <a:alpha val="84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id="{A3139A76-2257-4C13-B086-3C9CD0C60FB1}"/>
                  </a:ext>
                </a:extLst>
              </p:cNvPr>
              <p:cNvSpPr/>
              <p:nvPr/>
            </p:nvSpPr>
            <p:spPr>
              <a:xfrm>
                <a:off x="4145982" y="5139459"/>
                <a:ext cx="1008700" cy="970033"/>
              </a:xfrm>
              <a:custGeom>
                <a:avLst/>
                <a:gdLst>
                  <a:gd name="connsiteX0" fmla="*/ 1005442 w 1008700"/>
                  <a:gd name="connsiteY0" fmla="*/ 564567 h 970033"/>
                  <a:gd name="connsiteX1" fmla="*/ 447658 w 1008700"/>
                  <a:gd name="connsiteY1" fmla="*/ 963398 h 970033"/>
                  <a:gd name="connsiteX2" fmla="*/ 3260 w 1008700"/>
                  <a:gd name="connsiteY2" fmla="*/ 405614 h 970033"/>
                  <a:gd name="connsiteX3" fmla="*/ 561044 w 1008700"/>
                  <a:gd name="connsiteY3" fmla="*/ 6631 h 970033"/>
                  <a:gd name="connsiteX4" fmla="*/ 1005442 w 1008700"/>
                  <a:gd name="connsiteY4" fmla="*/ 564567 h 970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8700" h="970033">
                    <a:moveTo>
                      <a:pt x="1005442" y="564567"/>
                    </a:moveTo>
                    <a:cubicBezTo>
                      <a:pt x="974048" y="828829"/>
                      <a:pt x="724416" y="1007289"/>
                      <a:pt x="447658" y="963398"/>
                    </a:cubicBezTo>
                    <a:cubicBezTo>
                      <a:pt x="170747" y="919507"/>
                      <a:pt x="-28134" y="669876"/>
                      <a:pt x="3260" y="405614"/>
                    </a:cubicBezTo>
                    <a:cubicBezTo>
                      <a:pt x="34502" y="141353"/>
                      <a:pt x="284286" y="-37260"/>
                      <a:pt x="561044" y="6631"/>
                    </a:cubicBezTo>
                    <a:cubicBezTo>
                      <a:pt x="837802" y="50675"/>
                      <a:pt x="1036836" y="300306"/>
                      <a:pt x="1005442" y="564567"/>
                    </a:cubicBezTo>
                    <a:close/>
                  </a:path>
                </a:pathLst>
              </a:custGeom>
              <a:solidFill>
                <a:srgbClr val="909090">
                  <a:alpha val="87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36" name="Freeform: Shape 135">
                <a:extLst>
                  <a:ext uri="{FF2B5EF4-FFF2-40B4-BE49-F238E27FC236}">
                    <a16:creationId xmlns:a16="http://schemas.microsoft.com/office/drawing/2014/main" id="{EE355B35-0C77-4384-8B5B-A98FB805014D}"/>
                  </a:ext>
                </a:extLst>
              </p:cNvPr>
              <p:cNvSpPr/>
              <p:nvPr/>
            </p:nvSpPr>
            <p:spPr>
              <a:xfrm>
                <a:off x="4142978" y="5132140"/>
                <a:ext cx="997334" cy="967141"/>
              </a:xfrm>
              <a:custGeom>
                <a:avLst/>
                <a:gdLst>
                  <a:gd name="connsiteX0" fmla="*/ 995492 w 997334"/>
                  <a:gd name="connsiteY0" fmla="*/ 543235 h 967141"/>
                  <a:gd name="connsiteX1" fmla="*/ 456148 w 997334"/>
                  <a:gd name="connsiteY1" fmla="*/ 963402 h 967141"/>
                  <a:gd name="connsiteX2" fmla="*/ 1844 w 997334"/>
                  <a:gd name="connsiteY2" fmla="*/ 424059 h 967141"/>
                  <a:gd name="connsiteX3" fmla="*/ 541187 w 997334"/>
                  <a:gd name="connsiteY3" fmla="*/ 3740 h 967141"/>
                  <a:gd name="connsiteX4" fmla="*/ 995492 w 997334"/>
                  <a:gd name="connsiteY4" fmla="*/ 543235 h 967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7334" h="967141">
                    <a:moveTo>
                      <a:pt x="995492" y="543235"/>
                    </a:moveTo>
                    <a:cubicBezTo>
                      <a:pt x="972022" y="808259"/>
                      <a:pt x="730468" y="996321"/>
                      <a:pt x="456148" y="963402"/>
                    </a:cubicBezTo>
                    <a:cubicBezTo>
                      <a:pt x="181676" y="930484"/>
                      <a:pt x="-21626" y="689082"/>
                      <a:pt x="1844" y="424059"/>
                    </a:cubicBezTo>
                    <a:cubicBezTo>
                      <a:pt x="25314" y="158883"/>
                      <a:pt x="266715" y="-29179"/>
                      <a:pt x="541187" y="3740"/>
                    </a:cubicBezTo>
                    <a:cubicBezTo>
                      <a:pt x="815507" y="36658"/>
                      <a:pt x="1018961" y="278212"/>
                      <a:pt x="995492" y="543235"/>
                    </a:cubicBezTo>
                    <a:close/>
                  </a:path>
                </a:pathLst>
              </a:custGeom>
              <a:solidFill>
                <a:srgbClr val="8C8C8C">
                  <a:alpha val="90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id="{8C4F2754-F805-4534-938A-87AB9DCDC621}"/>
                  </a:ext>
                </a:extLst>
              </p:cNvPr>
              <p:cNvSpPr/>
              <p:nvPr/>
            </p:nvSpPr>
            <p:spPr>
              <a:xfrm>
                <a:off x="4139264" y="5124156"/>
                <a:ext cx="986933" cy="965735"/>
              </a:xfrm>
              <a:custGeom>
                <a:avLst/>
                <a:gdLst>
                  <a:gd name="connsiteX0" fmla="*/ 986100 w 986933"/>
                  <a:gd name="connsiteY0" fmla="*/ 522568 h 965735"/>
                  <a:gd name="connsiteX1" fmla="*/ 465044 w 986933"/>
                  <a:gd name="connsiteY1" fmla="*/ 964071 h 965735"/>
                  <a:gd name="connsiteX2" fmla="*/ 834 w 986933"/>
                  <a:gd name="connsiteY2" fmla="*/ 443168 h 965735"/>
                  <a:gd name="connsiteX3" fmla="*/ 521737 w 986933"/>
                  <a:gd name="connsiteY3" fmla="*/ 1665 h 965735"/>
                  <a:gd name="connsiteX4" fmla="*/ 986100 w 986933"/>
                  <a:gd name="connsiteY4" fmla="*/ 522568 h 9657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6933" h="965735">
                    <a:moveTo>
                      <a:pt x="986100" y="522568"/>
                    </a:moveTo>
                    <a:cubicBezTo>
                      <a:pt x="970403" y="788354"/>
                      <a:pt x="737231" y="986017"/>
                      <a:pt x="465044" y="964071"/>
                    </a:cubicBezTo>
                    <a:cubicBezTo>
                      <a:pt x="192858" y="942126"/>
                      <a:pt x="-14863" y="708954"/>
                      <a:pt x="834" y="443168"/>
                    </a:cubicBezTo>
                    <a:cubicBezTo>
                      <a:pt x="16531" y="177230"/>
                      <a:pt x="249551" y="-20280"/>
                      <a:pt x="521737" y="1665"/>
                    </a:cubicBezTo>
                    <a:cubicBezTo>
                      <a:pt x="793924" y="23458"/>
                      <a:pt x="1001797" y="256631"/>
                      <a:pt x="986100" y="522568"/>
                    </a:cubicBezTo>
                    <a:close/>
                  </a:path>
                </a:pathLst>
              </a:custGeom>
              <a:solidFill>
                <a:srgbClr val="888888">
                  <a:alpha val="94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38" name="Freeform: Shape 137">
                <a:extLst>
                  <a:ext uri="{FF2B5EF4-FFF2-40B4-BE49-F238E27FC236}">
                    <a16:creationId xmlns:a16="http://schemas.microsoft.com/office/drawing/2014/main" id="{517FEF46-32CF-4536-98D8-96D57E1D2808}"/>
                  </a:ext>
                </a:extLst>
              </p:cNvPr>
              <p:cNvSpPr/>
              <p:nvPr/>
            </p:nvSpPr>
            <p:spPr>
              <a:xfrm>
                <a:off x="4135311" y="5115194"/>
                <a:ext cx="977161" cy="966134"/>
              </a:xfrm>
              <a:custGeom>
                <a:avLst/>
                <a:gdLst>
                  <a:gd name="connsiteX0" fmla="*/ 976947 w 977161"/>
                  <a:gd name="connsiteY0" fmla="*/ 502879 h 966134"/>
                  <a:gd name="connsiteX1" fmla="*/ 474332 w 977161"/>
                  <a:gd name="connsiteY1" fmla="*/ 965718 h 966134"/>
                  <a:gd name="connsiteX2" fmla="*/ 215 w 977161"/>
                  <a:gd name="connsiteY2" fmla="*/ 463255 h 966134"/>
                  <a:gd name="connsiteX3" fmla="*/ 502678 w 977161"/>
                  <a:gd name="connsiteY3" fmla="*/ 417 h 966134"/>
                  <a:gd name="connsiteX4" fmla="*/ 976947 w 977161"/>
                  <a:gd name="connsiteY4" fmla="*/ 502879 h 966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77161" h="966134">
                    <a:moveTo>
                      <a:pt x="976947" y="502879"/>
                    </a:moveTo>
                    <a:cubicBezTo>
                      <a:pt x="969174" y="769427"/>
                      <a:pt x="744080" y="976691"/>
                      <a:pt x="474332" y="965718"/>
                    </a:cubicBezTo>
                    <a:cubicBezTo>
                      <a:pt x="204431" y="954745"/>
                      <a:pt x="-7710" y="729803"/>
                      <a:pt x="215" y="463255"/>
                    </a:cubicBezTo>
                    <a:cubicBezTo>
                      <a:pt x="7988" y="196555"/>
                      <a:pt x="232930" y="-10556"/>
                      <a:pt x="502678" y="417"/>
                    </a:cubicBezTo>
                    <a:cubicBezTo>
                      <a:pt x="772426" y="11237"/>
                      <a:pt x="984872" y="236179"/>
                      <a:pt x="976947" y="502879"/>
                    </a:cubicBezTo>
                    <a:close/>
                  </a:path>
                </a:pathLst>
              </a:custGeom>
              <a:solidFill>
                <a:srgbClr val="848484">
                  <a:alpha val="97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39" name="Freeform: Shape 138">
                <a:extLst>
                  <a:ext uri="{FF2B5EF4-FFF2-40B4-BE49-F238E27FC236}">
                    <a16:creationId xmlns:a16="http://schemas.microsoft.com/office/drawing/2014/main" id="{3C04483D-8035-469F-BB9A-3CACC7096FDF}"/>
                  </a:ext>
                </a:extLst>
              </p:cNvPr>
              <p:cNvSpPr/>
              <p:nvPr/>
            </p:nvSpPr>
            <p:spPr>
              <a:xfrm>
                <a:off x="4130954" y="5105095"/>
                <a:ext cx="968197" cy="968197"/>
              </a:xfrm>
              <a:custGeom>
                <a:avLst/>
                <a:gdLst>
                  <a:gd name="connsiteX0" fmla="*/ 968197 w 968197"/>
                  <a:gd name="connsiteY0" fmla="*/ 484175 h 968197"/>
                  <a:gd name="connsiteX1" fmla="*/ 484023 w 968197"/>
                  <a:gd name="connsiteY1" fmla="*/ 968197 h 968197"/>
                  <a:gd name="connsiteX2" fmla="*/ 0 w 968197"/>
                  <a:gd name="connsiteY2" fmla="*/ 484175 h 968197"/>
                  <a:gd name="connsiteX3" fmla="*/ 484023 w 968197"/>
                  <a:gd name="connsiteY3" fmla="*/ 0 h 968197"/>
                  <a:gd name="connsiteX4" fmla="*/ 968197 w 968197"/>
                  <a:gd name="connsiteY4" fmla="*/ 484175 h 968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68197" h="968197">
                    <a:moveTo>
                      <a:pt x="968197" y="484175"/>
                    </a:moveTo>
                    <a:cubicBezTo>
                      <a:pt x="968197" y="751636"/>
                      <a:pt x="751484" y="968197"/>
                      <a:pt x="484023" y="968197"/>
                    </a:cubicBezTo>
                    <a:cubicBezTo>
                      <a:pt x="216560" y="968197"/>
                      <a:pt x="0" y="751484"/>
                      <a:pt x="0" y="484175"/>
                    </a:cubicBezTo>
                    <a:cubicBezTo>
                      <a:pt x="0" y="216713"/>
                      <a:pt x="216560" y="0"/>
                      <a:pt x="484023" y="0"/>
                    </a:cubicBezTo>
                    <a:cubicBezTo>
                      <a:pt x="751484" y="0"/>
                      <a:pt x="968197" y="216713"/>
                      <a:pt x="968197" y="484175"/>
                    </a:cubicBezTo>
                    <a:close/>
                  </a:path>
                </a:pathLst>
              </a:custGeom>
              <a:solidFill>
                <a:srgbClr val="808080"/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</p:grpSp>
      </p:grpSp>
      <p:grpSp>
        <p:nvGrpSpPr>
          <p:cNvPr id="141" name="Graphic 2">
            <a:extLst>
              <a:ext uri="{FF2B5EF4-FFF2-40B4-BE49-F238E27FC236}">
                <a16:creationId xmlns:a16="http://schemas.microsoft.com/office/drawing/2014/main" id="{5128D167-10D2-4D6C-BBB8-C7E43816EE75}"/>
              </a:ext>
            </a:extLst>
          </p:cNvPr>
          <p:cNvGrpSpPr/>
          <p:nvPr/>
        </p:nvGrpSpPr>
        <p:grpSpPr>
          <a:xfrm>
            <a:off x="7277557" y="3620414"/>
            <a:ext cx="1075944" cy="1075791"/>
            <a:chOff x="7277557" y="3620414"/>
            <a:chExt cx="1075944" cy="1075791"/>
          </a:xfrm>
          <a:solidFill>
            <a:srgbClr val="00CEE8"/>
          </a:solidFill>
        </p:grpSpPr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4CA594E5-C1E3-4D75-86BC-782B5CD6437A}"/>
                </a:ext>
              </a:extLst>
            </p:cNvPr>
            <p:cNvSpPr/>
            <p:nvPr/>
          </p:nvSpPr>
          <p:spPr>
            <a:xfrm>
              <a:off x="7277709" y="3620414"/>
              <a:ext cx="1075791" cy="1075791"/>
            </a:xfrm>
            <a:custGeom>
              <a:avLst/>
              <a:gdLst>
                <a:gd name="connsiteX0" fmla="*/ 1075792 w 1075791"/>
                <a:gd name="connsiteY0" fmla="*/ 537972 h 1075791"/>
                <a:gd name="connsiteX1" fmla="*/ 537820 w 1075791"/>
                <a:gd name="connsiteY1" fmla="*/ 1075792 h 1075791"/>
                <a:gd name="connsiteX2" fmla="*/ 0 w 1075791"/>
                <a:gd name="connsiteY2" fmla="*/ 537972 h 1075791"/>
                <a:gd name="connsiteX3" fmla="*/ 537820 w 1075791"/>
                <a:gd name="connsiteY3" fmla="*/ 0 h 1075791"/>
                <a:gd name="connsiteX4" fmla="*/ 1075792 w 1075791"/>
                <a:gd name="connsiteY4" fmla="*/ 537972 h 1075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5791" h="1075791">
                  <a:moveTo>
                    <a:pt x="1075792" y="537972"/>
                  </a:moveTo>
                  <a:cubicBezTo>
                    <a:pt x="1075792" y="835000"/>
                    <a:pt x="835000" y="1075792"/>
                    <a:pt x="537820" y="1075792"/>
                  </a:cubicBezTo>
                  <a:cubicBezTo>
                    <a:pt x="240792" y="1075792"/>
                    <a:pt x="0" y="835000"/>
                    <a:pt x="0" y="537972"/>
                  </a:cubicBezTo>
                  <a:cubicBezTo>
                    <a:pt x="0" y="240792"/>
                    <a:pt x="240792" y="0"/>
                    <a:pt x="537820" y="0"/>
                  </a:cubicBezTo>
                  <a:cubicBezTo>
                    <a:pt x="834847" y="0"/>
                    <a:pt x="1075792" y="240792"/>
                    <a:pt x="1075792" y="537972"/>
                  </a:cubicBezTo>
                  <a:close/>
                </a:path>
              </a:pathLst>
            </a:custGeom>
            <a:solidFill>
              <a:srgbClr val="00CEE8"/>
            </a:solidFill>
            <a:ln w="152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ill Sans Nova" panose="020B0602020104020203" pitchFamily="34" charset="0"/>
              </a:endParaRPr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26404415-3316-4ADF-996B-A13E520B7D6C}"/>
                </a:ext>
              </a:extLst>
            </p:cNvPr>
            <p:cNvSpPr/>
            <p:nvPr/>
          </p:nvSpPr>
          <p:spPr>
            <a:xfrm>
              <a:off x="7430566" y="3773424"/>
              <a:ext cx="922782" cy="922781"/>
            </a:xfrm>
            <a:custGeom>
              <a:avLst/>
              <a:gdLst>
                <a:gd name="connsiteX0" fmla="*/ 760324 w 922782"/>
                <a:gd name="connsiteY0" fmla="*/ 0 h 922781"/>
                <a:gd name="connsiteX1" fmla="*/ 913333 w 922782"/>
                <a:gd name="connsiteY1" fmla="*/ 375513 h 922781"/>
                <a:gd name="connsiteX2" fmla="*/ 375514 w 922782"/>
                <a:gd name="connsiteY2" fmla="*/ 913333 h 922781"/>
                <a:gd name="connsiteX3" fmla="*/ 0 w 922782"/>
                <a:gd name="connsiteY3" fmla="*/ 760323 h 922781"/>
                <a:gd name="connsiteX4" fmla="*/ 384810 w 922782"/>
                <a:gd name="connsiteY4" fmla="*/ 922782 h 922781"/>
                <a:gd name="connsiteX5" fmla="*/ 922782 w 922782"/>
                <a:gd name="connsiteY5" fmla="*/ 384962 h 922781"/>
                <a:gd name="connsiteX6" fmla="*/ 760324 w 922782"/>
                <a:gd name="connsiteY6" fmla="*/ 0 h 92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22782" h="922781">
                  <a:moveTo>
                    <a:pt x="760324" y="0"/>
                  </a:moveTo>
                  <a:cubicBezTo>
                    <a:pt x="854811" y="96926"/>
                    <a:pt x="913333" y="229362"/>
                    <a:pt x="913333" y="375513"/>
                  </a:cubicBezTo>
                  <a:cubicBezTo>
                    <a:pt x="913333" y="672541"/>
                    <a:pt x="672541" y="913333"/>
                    <a:pt x="375514" y="913333"/>
                  </a:cubicBezTo>
                  <a:cubicBezTo>
                    <a:pt x="229362" y="913333"/>
                    <a:pt x="96926" y="854812"/>
                    <a:pt x="0" y="760323"/>
                  </a:cubicBezTo>
                  <a:cubicBezTo>
                    <a:pt x="97688" y="860450"/>
                    <a:pt x="233934" y="922782"/>
                    <a:pt x="384810" y="922782"/>
                  </a:cubicBezTo>
                  <a:cubicBezTo>
                    <a:pt x="681990" y="922782"/>
                    <a:pt x="922782" y="681990"/>
                    <a:pt x="922782" y="384962"/>
                  </a:cubicBezTo>
                  <a:cubicBezTo>
                    <a:pt x="922934" y="233934"/>
                    <a:pt x="860451" y="97688"/>
                    <a:pt x="760324" y="0"/>
                  </a:cubicBezTo>
                  <a:close/>
                </a:path>
              </a:pathLst>
            </a:custGeom>
            <a:solidFill>
              <a:srgbClr val="00CEE8"/>
            </a:solidFill>
            <a:ln w="152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ill Sans Nova" panose="020B0602020104020203" pitchFamily="34" charset="0"/>
              </a:endParaRPr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D18C0EB2-24BE-40C6-BFCE-A000D6F11088}"/>
                </a:ext>
              </a:extLst>
            </p:cNvPr>
            <p:cNvSpPr/>
            <p:nvPr/>
          </p:nvSpPr>
          <p:spPr>
            <a:xfrm>
              <a:off x="7277557" y="3620414"/>
              <a:ext cx="924153" cy="924763"/>
            </a:xfrm>
            <a:custGeom>
              <a:avLst/>
              <a:gdLst>
                <a:gd name="connsiteX0" fmla="*/ 12802 w 924153"/>
                <a:gd name="connsiteY0" fmla="*/ 550774 h 924763"/>
                <a:gd name="connsiteX1" fmla="*/ 550773 w 924153"/>
                <a:gd name="connsiteY1" fmla="*/ 12802 h 924763"/>
                <a:gd name="connsiteX2" fmla="*/ 924153 w 924153"/>
                <a:gd name="connsiteY2" fmla="*/ 163983 h 924763"/>
                <a:gd name="connsiteX3" fmla="*/ 537820 w 924153"/>
                <a:gd name="connsiteY3" fmla="*/ 0 h 924763"/>
                <a:gd name="connsiteX4" fmla="*/ 0 w 924153"/>
                <a:gd name="connsiteY4" fmla="*/ 537972 h 924763"/>
                <a:gd name="connsiteX5" fmla="*/ 164592 w 924153"/>
                <a:gd name="connsiteY5" fmla="*/ 924763 h 924763"/>
                <a:gd name="connsiteX6" fmla="*/ 12802 w 924153"/>
                <a:gd name="connsiteY6" fmla="*/ 550774 h 924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24153" h="924763">
                  <a:moveTo>
                    <a:pt x="12802" y="550774"/>
                  </a:moveTo>
                  <a:cubicBezTo>
                    <a:pt x="12802" y="253746"/>
                    <a:pt x="253594" y="12802"/>
                    <a:pt x="550773" y="12802"/>
                  </a:cubicBezTo>
                  <a:cubicBezTo>
                    <a:pt x="695858" y="12802"/>
                    <a:pt x="827380" y="70561"/>
                    <a:pt x="924153" y="163983"/>
                  </a:cubicBezTo>
                  <a:cubicBezTo>
                    <a:pt x="826313" y="63094"/>
                    <a:pt x="689458" y="0"/>
                    <a:pt x="537820" y="0"/>
                  </a:cubicBezTo>
                  <a:cubicBezTo>
                    <a:pt x="240792" y="0"/>
                    <a:pt x="0" y="240792"/>
                    <a:pt x="0" y="537972"/>
                  </a:cubicBezTo>
                  <a:cubicBezTo>
                    <a:pt x="0" y="689915"/>
                    <a:pt x="63246" y="826770"/>
                    <a:pt x="164592" y="924763"/>
                  </a:cubicBezTo>
                  <a:cubicBezTo>
                    <a:pt x="70714" y="827837"/>
                    <a:pt x="12802" y="696316"/>
                    <a:pt x="12802" y="550774"/>
                  </a:cubicBezTo>
                  <a:close/>
                </a:path>
              </a:pathLst>
            </a:custGeom>
            <a:solidFill>
              <a:srgbClr val="00CEE8"/>
            </a:solidFill>
            <a:ln w="152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ill Sans Nova" panose="020B0602020104020203" pitchFamily="34" charset="0"/>
              </a:endParaRPr>
            </a:p>
          </p:txBody>
        </p:sp>
      </p:grpSp>
      <p:grpSp>
        <p:nvGrpSpPr>
          <p:cNvPr id="145" name="Graphic 2">
            <a:extLst>
              <a:ext uri="{FF2B5EF4-FFF2-40B4-BE49-F238E27FC236}">
                <a16:creationId xmlns:a16="http://schemas.microsoft.com/office/drawing/2014/main" id="{5128D167-10D2-4D6C-BBB8-C7E43816EE75}"/>
              </a:ext>
            </a:extLst>
          </p:cNvPr>
          <p:cNvGrpSpPr/>
          <p:nvPr/>
        </p:nvGrpSpPr>
        <p:grpSpPr>
          <a:xfrm>
            <a:off x="4069384" y="5046116"/>
            <a:ext cx="1075944" cy="1075792"/>
            <a:chOff x="4069384" y="5046116"/>
            <a:chExt cx="1075944" cy="1075792"/>
          </a:xfrm>
          <a:solidFill>
            <a:srgbClr val="03A9F4"/>
          </a:solidFill>
        </p:grpSpPr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F3B76F17-E68F-4812-9A1F-1EF863358128}"/>
                </a:ext>
              </a:extLst>
            </p:cNvPr>
            <p:cNvSpPr/>
            <p:nvPr/>
          </p:nvSpPr>
          <p:spPr>
            <a:xfrm>
              <a:off x="4069537" y="5046116"/>
              <a:ext cx="1075791" cy="1075792"/>
            </a:xfrm>
            <a:custGeom>
              <a:avLst/>
              <a:gdLst>
                <a:gd name="connsiteX0" fmla="*/ 1075792 w 1075791"/>
                <a:gd name="connsiteY0" fmla="*/ 537972 h 1075792"/>
                <a:gd name="connsiteX1" fmla="*/ 537820 w 1075791"/>
                <a:gd name="connsiteY1" fmla="*/ 1075792 h 1075792"/>
                <a:gd name="connsiteX2" fmla="*/ 0 w 1075791"/>
                <a:gd name="connsiteY2" fmla="*/ 537972 h 1075792"/>
                <a:gd name="connsiteX3" fmla="*/ 537820 w 1075791"/>
                <a:gd name="connsiteY3" fmla="*/ 0 h 1075792"/>
                <a:gd name="connsiteX4" fmla="*/ 1075792 w 1075791"/>
                <a:gd name="connsiteY4" fmla="*/ 537972 h 1075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5791" h="1075792">
                  <a:moveTo>
                    <a:pt x="1075792" y="537972"/>
                  </a:moveTo>
                  <a:cubicBezTo>
                    <a:pt x="1075792" y="835000"/>
                    <a:pt x="835000" y="1075792"/>
                    <a:pt x="537820" y="1075792"/>
                  </a:cubicBezTo>
                  <a:cubicBezTo>
                    <a:pt x="240792" y="1075792"/>
                    <a:pt x="0" y="835000"/>
                    <a:pt x="0" y="537972"/>
                  </a:cubicBezTo>
                  <a:cubicBezTo>
                    <a:pt x="0" y="240792"/>
                    <a:pt x="240792" y="0"/>
                    <a:pt x="537820" y="0"/>
                  </a:cubicBezTo>
                  <a:cubicBezTo>
                    <a:pt x="834847" y="0"/>
                    <a:pt x="1075792" y="240792"/>
                    <a:pt x="1075792" y="537972"/>
                  </a:cubicBezTo>
                  <a:close/>
                </a:path>
              </a:pathLst>
            </a:custGeom>
            <a:solidFill>
              <a:srgbClr val="03A9F4"/>
            </a:solidFill>
            <a:ln w="152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ill Sans Nova" panose="020B0602020104020203" pitchFamily="34" charset="0"/>
              </a:endParaRPr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178C13AA-839C-40F2-A935-84F41384001C}"/>
                </a:ext>
              </a:extLst>
            </p:cNvPr>
            <p:cNvSpPr/>
            <p:nvPr/>
          </p:nvSpPr>
          <p:spPr>
            <a:xfrm>
              <a:off x="4222394" y="5199125"/>
              <a:ext cx="922782" cy="922782"/>
            </a:xfrm>
            <a:custGeom>
              <a:avLst/>
              <a:gdLst>
                <a:gd name="connsiteX0" fmla="*/ 760324 w 922782"/>
                <a:gd name="connsiteY0" fmla="*/ 0 h 922782"/>
                <a:gd name="connsiteX1" fmla="*/ 913333 w 922782"/>
                <a:gd name="connsiteY1" fmla="*/ 375514 h 922782"/>
                <a:gd name="connsiteX2" fmla="*/ 375514 w 922782"/>
                <a:gd name="connsiteY2" fmla="*/ 913333 h 922782"/>
                <a:gd name="connsiteX3" fmla="*/ 0 w 922782"/>
                <a:gd name="connsiteY3" fmla="*/ 760324 h 922782"/>
                <a:gd name="connsiteX4" fmla="*/ 384810 w 922782"/>
                <a:gd name="connsiteY4" fmla="*/ 922782 h 922782"/>
                <a:gd name="connsiteX5" fmla="*/ 922782 w 922782"/>
                <a:gd name="connsiteY5" fmla="*/ 384963 h 922782"/>
                <a:gd name="connsiteX6" fmla="*/ 760324 w 922782"/>
                <a:gd name="connsiteY6" fmla="*/ 0 h 922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22782" h="922782">
                  <a:moveTo>
                    <a:pt x="760324" y="0"/>
                  </a:moveTo>
                  <a:cubicBezTo>
                    <a:pt x="854812" y="96927"/>
                    <a:pt x="913333" y="229362"/>
                    <a:pt x="913333" y="375514"/>
                  </a:cubicBezTo>
                  <a:cubicBezTo>
                    <a:pt x="913333" y="672541"/>
                    <a:pt x="672541" y="913333"/>
                    <a:pt x="375514" y="913333"/>
                  </a:cubicBezTo>
                  <a:cubicBezTo>
                    <a:pt x="229362" y="913333"/>
                    <a:pt x="96927" y="854812"/>
                    <a:pt x="0" y="760324"/>
                  </a:cubicBezTo>
                  <a:cubicBezTo>
                    <a:pt x="97688" y="860450"/>
                    <a:pt x="233934" y="922782"/>
                    <a:pt x="384810" y="922782"/>
                  </a:cubicBezTo>
                  <a:cubicBezTo>
                    <a:pt x="681990" y="922782"/>
                    <a:pt x="922782" y="681990"/>
                    <a:pt x="922782" y="384963"/>
                  </a:cubicBezTo>
                  <a:cubicBezTo>
                    <a:pt x="922934" y="234087"/>
                    <a:pt x="860450" y="97688"/>
                    <a:pt x="760324" y="0"/>
                  </a:cubicBezTo>
                  <a:close/>
                </a:path>
              </a:pathLst>
            </a:custGeom>
            <a:solidFill>
              <a:srgbClr val="03A9F4"/>
            </a:solidFill>
            <a:ln w="152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ill Sans Nova" panose="020B0602020104020203" pitchFamily="34" charset="0"/>
              </a:endParaRPr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A37EED2D-5C5E-43BA-A366-6BFA79EED2DF}"/>
                </a:ext>
              </a:extLst>
            </p:cNvPr>
            <p:cNvSpPr/>
            <p:nvPr/>
          </p:nvSpPr>
          <p:spPr>
            <a:xfrm>
              <a:off x="4069384" y="5046116"/>
              <a:ext cx="924153" cy="924763"/>
            </a:xfrm>
            <a:custGeom>
              <a:avLst/>
              <a:gdLst>
                <a:gd name="connsiteX0" fmla="*/ 12802 w 924153"/>
                <a:gd name="connsiteY0" fmla="*/ 550774 h 924763"/>
                <a:gd name="connsiteX1" fmla="*/ 550774 w 924153"/>
                <a:gd name="connsiteY1" fmla="*/ 12802 h 924763"/>
                <a:gd name="connsiteX2" fmla="*/ 924154 w 924153"/>
                <a:gd name="connsiteY2" fmla="*/ 163983 h 924763"/>
                <a:gd name="connsiteX3" fmla="*/ 537820 w 924153"/>
                <a:gd name="connsiteY3" fmla="*/ 0 h 924763"/>
                <a:gd name="connsiteX4" fmla="*/ 0 w 924153"/>
                <a:gd name="connsiteY4" fmla="*/ 537972 h 924763"/>
                <a:gd name="connsiteX5" fmla="*/ 164592 w 924153"/>
                <a:gd name="connsiteY5" fmla="*/ 924764 h 924763"/>
                <a:gd name="connsiteX6" fmla="*/ 12802 w 924153"/>
                <a:gd name="connsiteY6" fmla="*/ 550774 h 924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24153" h="924763">
                  <a:moveTo>
                    <a:pt x="12802" y="550774"/>
                  </a:moveTo>
                  <a:cubicBezTo>
                    <a:pt x="12802" y="253746"/>
                    <a:pt x="253594" y="12802"/>
                    <a:pt x="550774" y="12802"/>
                  </a:cubicBezTo>
                  <a:cubicBezTo>
                    <a:pt x="695858" y="12802"/>
                    <a:pt x="827380" y="70561"/>
                    <a:pt x="924154" y="163983"/>
                  </a:cubicBezTo>
                  <a:cubicBezTo>
                    <a:pt x="826313" y="63094"/>
                    <a:pt x="689458" y="0"/>
                    <a:pt x="537820" y="0"/>
                  </a:cubicBezTo>
                  <a:cubicBezTo>
                    <a:pt x="240792" y="0"/>
                    <a:pt x="0" y="240792"/>
                    <a:pt x="0" y="537972"/>
                  </a:cubicBezTo>
                  <a:cubicBezTo>
                    <a:pt x="0" y="689915"/>
                    <a:pt x="63246" y="826770"/>
                    <a:pt x="164592" y="924764"/>
                  </a:cubicBezTo>
                  <a:cubicBezTo>
                    <a:pt x="70714" y="827837"/>
                    <a:pt x="12802" y="696316"/>
                    <a:pt x="12802" y="550774"/>
                  </a:cubicBezTo>
                  <a:close/>
                </a:path>
              </a:pathLst>
            </a:custGeom>
            <a:solidFill>
              <a:srgbClr val="03A9F4"/>
            </a:solidFill>
            <a:ln w="152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ill Sans Nova" panose="020B0602020104020203" pitchFamily="34" charset="0"/>
              </a:endParaRPr>
            </a:p>
          </p:txBody>
        </p:sp>
      </p:grpSp>
      <p:grpSp>
        <p:nvGrpSpPr>
          <p:cNvPr id="149" name="Graphic 2">
            <a:extLst>
              <a:ext uri="{FF2B5EF4-FFF2-40B4-BE49-F238E27FC236}">
                <a16:creationId xmlns:a16="http://schemas.microsoft.com/office/drawing/2014/main" id="{5128D167-10D2-4D6C-BBB8-C7E43816EE75}"/>
              </a:ext>
            </a:extLst>
          </p:cNvPr>
          <p:cNvGrpSpPr/>
          <p:nvPr/>
        </p:nvGrpSpPr>
        <p:grpSpPr>
          <a:xfrm>
            <a:off x="4069384" y="2194712"/>
            <a:ext cx="1075944" cy="1075791"/>
            <a:chOff x="4069384" y="2194712"/>
            <a:chExt cx="1075944" cy="1075791"/>
          </a:xfrm>
          <a:solidFill>
            <a:srgbClr val="FFD000"/>
          </a:solidFill>
        </p:grpSpPr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C57841D9-382B-435A-8E61-0189F6A7D68D}"/>
                </a:ext>
              </a:extLst>
            </p:cNvPr>
            <p:cNvSpPr/>
            <p:nvPr/>
          </p:nvSpPr>
          <p:spPr>
            <a:xfrm>
              <a:off x="4069537" y="2194712"/>
              <a:ext cx="1075791" cy="1075791"/>
            </a:xfrm>
            <a:custGeom>
              <a:avLst/>
              <a:gdLst>
                <a:gd name="connsiteX0" fmla="*/ 1075792 w 1075791"/>
                <a:gd name="connsiteY0" fmla="*/ 537972 h 1075791"/>
                <a:gd name="connsiteX1" fmla="*/ 537820 w 1075791"/>
                <a:gd name="connsiteY1" fmla="*/ 1075792 h 1075791"/>
                <a:gd name="connsiteX2" fmla="*/ 0 w 1075791"/>
                <a:gd name="connsiteY2" fmla="*/ 537972 h 1075791"/>
                <a:gd name="connsiteX3" fmla="*/ 537820 w 1075791"/>
                <a:gd name="connsiteY3" fmla="*/ 0 h 1075791"/>
                <a:gd name="connsiteX4" fmla="*/ 1075792 w 1075791"/>
                <a:gd name="connsiteY4" fmla="*/ 537972 h 1075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5791" h="1075791">
                  <a:moveTo>
                    <a:pt x="1075792" y="537972"/>
                  </a:moveTo>
                  <a:cubicBezTo>
                    <a:pt x="1075792" y="835000"/>
                    <a:pt x="835000" y="1075792"/>
                    <a:pt x="537820" y="1075792"/>
                  </a:cubicBezTo>
                  <a:cubicBezTo>
                    <a:pt x="240792" y="1075792"/>
                    <a:pt x="0" y="835000"/>
                    <a:pt x="0" y="537972"/>
                  </a:cubicBezTo>
                  <a:cubicBezTo>
                    <a:pt x="0" y="240792"/>
                    <a:pt x="240792" y="0"/>
                    <a:pt x="537820" y="0"/>
                  </a:cubicBezTo>
                  <a:cubicBezTo>
                    <a:pt x="834847" y="0"/>
                    <a:pt x="1075792" y="240792"/>
                    <a:pt x="1075792" y="537972"/>
                  </a:cubicBezTo>
                  <a:close/>
                </a:path>
              </a:pathLst>
            </a:custGeom>
            <a:solidFill>
              <a:srgbClr val="FFD000"/>
            </a:solidFill>
            <a:ln w="152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ill Sans Nova" panose="020B0602020104020203" pitchFamily="34" charset="0"/>
              </a:endParaRPr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4D0B8C38-5858-4719-ADFB-4CA34E11FED9}"/>
                </a:ext>
              </a:extLst>
            </p:cNvPr>
            <p:cNvSpPr/>
            <p:nvPr/>
          </p:nvSpPr>
          <p:spPr>
            <a:xfrm>
              <a:off x="4222394" y="2347722"/>
              <a:ext cx="922782" cy="922782"/>
            </a:xfrm>
            <a:custGeom>
              <a:avLst/>
              <a:gdLst>
                <a:gd name="connsiteX0" fmla="*/ 760324 w 922782"/>
                <a:gd name="connsiteY0" fmla="*/ 0 h 922782"/>
                <a:gd name="connsiteX1" fmla="*/ 913333 w 922782"/>
                <a:gd name="connsiteY1" fmla="*/ 375514 h 922782"/>
                <a:gd name="connsiteX2" fmla="*/ 375514 w 922782"/>
                <a:gd name="connsiteY2" fmla="*/ 913333 h 922782"/>
                <a:gd name="connsiteX3" fmla="*/ 0 w 922782"/>
                <a:gd name="connsiteY3" fmla="*/ 760324 h 922782"/>
                <a:gd name="connsiteX4" fmla="*/ 384810 w 922782"/>
                <a:gd name="connsiteY4" fmla="*/ 922782 h 922782"/>
                <a:gd name="connsiteX5" fmla="*/ 922782 w 922782"/>
                <a:gd name="connsiteY5" fmla="*/ 384962 h 922782"/>
                <a:gd name="connsiteX6" fmla="*/ 760324 w 922782"/>
                <a:gd name="connsiteY6" fmla="*/ 0 h 922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22782" h="922782">
                  <a:moveTo>
                    <a:pt x="760324" y="0"/>
                  </a:moveTo>
                  <a:cubicBezTo>
                    <a:pt x="854812" y="96926"/>
                    <a:pt x="913333" y="229362"/>
                    <a:pt x="913333" y="375514"/>
                  </a:cubicBezTo>
                  <a:cubicBezTo>
                    <a:pt x="913333" y="672541"/>
                    <a:pt x="672541" y="913333"/>
                    <a:pt x="375514" y="913333"/>
                  </a:cubicBezTo>
                  <a:cubicBezTo>
                    <a:pt x="229362" y="913333"/>
                    <a:pt x="96927" y="854812"/>
                    <a:pt x="0" y="760324"/>
                  </a:cubicBezTo>
                  <a:cubicBezTo>
                    <a:pt x="97688" y="860450"/>
                    <a:pt x="233934" y="922782"/>
                    <a:pt x="384810" y="922782"/>
                  </a:cubicBezTo>
                  <a:cubicBezTo>
                    <a:pt x="681990" y="922782"/>
                    <a:pt x="922782" y="681990"/>
                    <a:pt x="922782" y="384962"/>
                  </a:cubicBezTo>
                  <a:cubicBezTo>
                    <a:pt x="922934" y="234086"/>
                    <a:pt x="860450" y="97688"/>
                    <a:pt x="760324" y="0"/>
                  </a:cubicBezTo>
                  <a:close/>
                </a:path>
              </a:pathLst>
            </a:custGeom>
            <a:solidFill>
              <a:srgbClr val="FFD000"/>
            </a:solidFill>
            <a:ln w="152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ill Sans Nova" panose="020B0602020104020203" pitchFamily="34" charset="0"/>
              </a:endParaRPr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EE0636E5-8CD5-4292-A845-8F79D2508597}"/>
                </a:ext>
              </a:extLst>
            </p:cNvPr>
            <p:cNvSpPr/>
            <p:nvPr/>
          </p:nvSpPr>
          <p:spPr>
            <a:xfrm>
              <a:off x="4069384" y="2194712"/>
              <a:ext cx="924153" cy="924763"/>
            </a:xfrm>
            <a:custGeom>
              <a:avLst/>
              <a:gdLst>
                <a:gd name="connsiteX0" fmla="*/ 12802 w 924153"/>
                <a:gd name="connsiteY0" fmla="*/ 550774 h 924763"/>
                <a:gd name="connsiteX1" fmla="*/ 550774 w 924153"/>
                <a:gd name="connsiteY1" fmla="*/ 12802 h 924763"/>
                <a:gd name="connsiteX2" fmla="*/ 924154 w 924153"/>
                <a:gd name="connsiteY2" fmla="*/ 163983 h 924763"/>
                <a:gd name="connsiteX3" fmla="*/ 537820 w 924153"/>
                <a:gd name="connsiteY3" fmla="*/ 0 h 924763"/>
                <a:gd name="connsiteX4" fmla="*/ 0 w 924153"/>
                <a:gd name="connsiteY4" fmla="*/ 537972 h 924763"/>
                <a:gd name="connsiteX5" fmla="*/ 164592 w 924153"/>
                <a:gd name="connsiteY5" fmla="*/ 924763 h 924763"/>
                <a:gd name="connsiteX6" fmla="*/ 12802 w 924153"/>
                <a:gd name="connsiteY6" fmla="*/ 550774 h 924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24153" h="924763">
                  <a:moveTo>
                    <a:pt x="12802" y="550774"/>
                  </a:moveTo>
                  <a:cubicBezTo>
                    <a:pt x="12802" y="253746"/>
                    <a:pt x="253594" y="12802"/>
                    <a:pt x="550774" y="12802"/>
                  </a:cubicBezTo>
                  <a:cubicBezTo>
                    <a:pt x="695858" y="12802"/>
                    <a:pt x="827380" y="70561"/>
                    <a:pt x="924154" y="163983"/>
                  </a:cubicBezTo>
                  <a:cubicBezTo>
                    <a:pt x="826313" y="63094"/>
                    <a:pt x="689458" y="0"/>
                    <a:pt x="537820" y="0"/>
                  </a:cubicBezTo>
                  <a:cubicBezTo>
                    <a:pt x="240792" y="0"/>
                    <a:pt x="0" y="240792"/>
                    <a:pt x="0" y="537972"/>
                  </a:cubicBezTo>
                  <a:cubicBezTo>
                    <a:pt x="0" y="689915"/>
                    <a:pt x="63246" y="826770"/>
                    <a:pt x="164592" y="924763"/>
                  </a:cubicBezTo>
                  <a:cubicBezTo>
                    <a:pt x="70714" y="827837"/>
                    <a:pt x="12802" y="696316"/>
                    <a:pt x="12802" y="550774"/>
                  </a:cubicBezTo>
                  <a:close/>
                </a:path>
              </a:pathLst>
            </a:custGeom>
            <a:solidFill>
              <a:srgbClr val="FFD000"/>
            </a:solidFill>
            <a:ln w="152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ill Sans Nova" panose="020B0602020104020203" pitchFamily="34" charset="0"/>
              </a:endParaRPr>
            </a:p>
          </p:txBody>
        </p:sp>
      </p:grpSp>
      <p:grpSp>
        <p:nvGrpSpPr>
          <p:cNvPr id="153" name="Graphic 2">
            <a:extLst>
              <a:ext uri="{FF2B5EF4-FFF2-40B4-BE49-F238E27FC236}">
                <a16:creationId xmlns:a16="http://schemas.microsoft.com/office/drawing/2014/main" id="{5128D167-10D2-4D6C-BBB8-C7E43816EE75}"/>
              </a:ext>
            </a:extLst>
          </p:cNvPr>
          <p:cNvGrpSpPr/>
          <p:nvPr/>
        </p:nvGrpSpPr>
        <p:grpSpPr>
          <a:xfrm>
            <a:off x="7277557" y="769010"/>
            <a:ext cx="1075944" cy="1075791"/>
            <a:chOff x="7277557" y="769010"/>
            <a:chExt cx="1075944" cy="1075791"/>
          </a:xfrm>
          <a:solidFill>
            <a:srgbClr val="FE2635"/>
          </a:solidFill>
        </p:grpSpPr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FBC6F868-B678-4DA2-BD07-C955A72779C7}"/>
                </a:ext>
              </a:extLst>
            </p:cNvPr>
            <p:cNvSpPr/>
            <p:nvPr/>
          </p:nvSpPr>
          <p:spPr>
            <a:xfrm>
              <a:off x="7277709" y="769010"/>
              <a:ext cx="1075791" cy="1075791"/>
            </a:xfrm>
            <a:custGeom>
              <a:avLst/>
              <a:gdLst>
                <a:gd name="connsiteX0" fmla="*/ 1075792 w 1075791"/>
                <a:gd name="connsiteY0" fmla="*/ 537972 h 1075791"/>
                <a:gd name="connsiteX1" fmla="*/ 537820 w 1075791"/>
                <a:gd name="connsiteY1" fmla="*/ 1075792 h 1075791"/>
                <a:gd name="connsiteX2" fmla="*/ 0 w 1075791"/>
                <a:gd name="connsiteY2" fmla="*/ 537972 h 1075791"/>
                <a:gd name="connsiteX3" fmla="*/ 537820 w 1075791"/>
                <a:gd name="connsiteY3" fmla="*/ 0 h 1075791"/>
                <a:gd name="connsiteX4" fmla="*/ 1075792 w 1075791"/>
                <a:gd name="connsiteY4" fmla="*/ 537972 h 1075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5791" h="1075791">
                  <a:moveTo>
                    <a:pt x="1075792" y="537972"/>
                  </a:moveTo>
                  <a:cubicBezTo>
                    <a:pt x="1075792" y="835000"/>
                    <a:pt x="835000" y="1075792"/>
                    <a:pt x="537820" y="1075792"/>
                  </a:cubicBezTo>
                  <a:cubicBezTo>
                    <a:pt x="240792" y="1075792"/>
                    <a:pt x="0" y="835000"/>
                    <a:pt x="0" y="537972"/>
                  </a:cubicBezTo>
                  <a:cubicBezTo>
                    <a:pt x="0" y="240792"/>
                    <a:pt x="240792" y="0"/>
                    <a:pt x="537820" y="0"/>
                  </a:cubicBezTo>
                  <a:cubicBezTo>
                    <a:pt x="834847" y="0"/>
                    <a:pt x="1075792" y="240792"/>
                    <a:pt x="1075792" y="537972"/>
                  </a:cubicBezTo>
                  <a:close/>
                </a:path>
              </a:pathLst>
            </a:custGeom>
            <a:solidFill>
              <a:srgbClr val="FE2635"/>
            </a:solidFill>
            <a:ln w="152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ill Sans Nova" panose="020B0602020104020203" pitchFamily="34" charset="0"/>
              </a:endParaRPr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54BDB8E3-091B-45AC-A499-CF2C897A06EB}"/>
                </a:ext>
              </a:extLst>
            </p:cNvPr>
            <p:cNvSpPr/>
            <p:nvPr/>
          </p:nvSpPr>
          <p:spPr>
            <a:xfrm>
              <a:off x="7430566" y="922020"/>
              <a:ext cx="922782" cy="922782"/>
            </a:xfrm>
            <a:custGeom>
              <a:avLst/>
              <a:gdLst>
                <a:gd name="connsiteX0" fmla="*/ 760324 w 922782"/>
                <a:gd name="connsiteY0" fmla="*/ 0 h 922782"/>
                <a:gd name="connsiteX1" fmla="*/ 913333 w 922782"/>
                <a:gd name="connsiteY1" fmla="*/ 375514 h 922782"/>
                <a:gd name="connsiteX2" fmla="*/ 375514 w 922782"/>
                <a:gd name="connsiteY2" fmla="*/ 913333 h 922782"/>
                <a:gd name="connsiteX3" fmla="*/ 0 w 922782"/>
                <a:gd name="connsiteY3" fmla="*/ 760324 h 922782"/>
                <a:gd name="connsiteX4" fmla="*/ 384810 w 922782"/>
                <a:gd name="connsiteY4" fmla="*/ 922782 h 922782"/>
                <a:gd name="connsiteX5" fmla="*/ 922782 w 922782"/>
                <a:gd name="connsiteY5" fmla="*/ 384962 h 922782"/>
                <a:gd name="connsiteX6" fmla="*/ 760324 w 922782"/>
                <a:gd name="connsiteY6" fmla="*/ 0 h 922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22782" h="922782">
                  <a:moveTo>
                    <a:pt x="760324" y="0"/>
                  </a:moveTo>
                  <a:cubicBezTo>
                    <a:pt x="854811" y="96926"/>
                    <a:pt x="913333" y="229362"/>
                    <a:pt x="913333" y="375514"/>
                  </a:cubicBezTo>
                  <a:cubicBezTo>
                    <a:pt x="913333" y="672541"/>
                    <a:pt x="672541" y="913333"/>
                    <a:pt x="375514" y="913333"/>
                  </a:cubicBezTo>
                  <a:cubicBezTo>
                    <a:pt x="229362" y="913333"/>
                    <a:pt x="96926" y="854812"/>
                    <a:pt x="0" y="760324"/>
                  </a:cubicBezTo>
                  <a:cubicBezTo>
                    <a:pt x="97688" y="860450"/>
                    <a:pt x="233934" y="922782"/>
                    <a:pt x="384810" y="922782"/>
                  </a:cubicBezTo>
                  <a:cubicBezTo>
                    <a:pt x="681990" y="922782"/>
                    <a:pt x="922782" y="681990"/>
                    <a:pt x="922782" y="384962"/>
                  </a:cubicBezTo>
                  <a:cubicBezTo>
                    <a:pt x="922934" y="233934"/>
                    <a:pt x="860451" y="97688"/>
                    <a:pt x="760324" y="0"/>
                  </a:cubicBezTo>
                  <a:close/>
                </a:path>
              </a:pathLst>
            </a:custGeom>
            <a:solidFill>
              <a:srgbClr val="FE2635"/>
            </a:solidFill>
            <a:ln w="152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ill Sans Nova" panose="020B0602020104020203" pitchFamily="34" charset="0"/>
              </a:endParaRPr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5A8F3F98-9FB1-4BFA-B82F-B2362383A456}"/>
                </a:ext>
              </a:extLst>
            </p:cNvPr>
            <p:cNvSpPr/>
            <p:nvPr/>
          </p:nvSpPr>
          <p:spPr>
            <a:xfrm>
              <a:off x="7277557" y="769010"/>
              <a:ext cx="924153" cy="924763"/>
            </a:xfrm>
            <a:custGeom>
              <a:avLst/>
              <a:gdLst>
                <a:gd name="connsiteX0" fmla="*/ 12802 w 924153"/>
                <a:gd name="connsiteY0" fmla="*/ 550774 h 924763"/>
                <a:gd name="connsiteX1" fmla="*/ 550773 w 924153"/>
                <a:gd name="connsiteY1" fmla="*/ 12802 h 924763"/>
                <a:gd name="connsiteX2" fmla="*/ 924153 w 924153"/>
                <a:gd name="connsiteY2" fmla="*/ 163982 h 924763"/>
                <a:gd name="connsiteX3" fmla="*/ 537820 w 924153"/>
                <a:gd name="connsiteY3" fmla="*/ 0 h 924763"/>
                <a:gd name="connsiteX4" fmla="*/ 0 w 924153"/>
                <a:gd name="connsiteY4" fmla="*/ 537972 h 924763"/>
                <a:gd name="connsiteX5" fmla="*/ 164592 w 924153"/>
                <a:gd name="connsiteY5" fmla="*/ 924763 h 924763"/>
                <a:gd name="connsiteX6" fmla="*/ 12802 w 924153"/>
                <a:gd name="connsiteY6" fmla="*/ 550774 h 924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24153" h="924763">
                  <a:moveTo>
                    <a:pt x="12802" y="550774"/>
                  </a:moveTo>
                  <a:cubicBezTo>
                    <a:pt x="12802" y="253746"/>
                    <a:pt x="253594" y="12802"/>
                    <a:pt x="550773" y="12802"/>
                  </a:cubicBezTo>
                  <a:cubicBezTo>
                    <a:pt x="695858" y="12802"/>
                    <a:pt x="827380" y="70561"/>
                    <a:pt x="924153" y="163982"/>
                  </a:cubicBezTo>
                  <a:cubicBezTo>
                    <a:pt x="826313" y="63094"/>
                    <a:pt x="689458" y="0"/>
                    <a:pt x="537820" y="0"/>
                  </a:cubicBezTo>
                  <a:cubicBezTo>
                    <a:pt x="240792" y="0"/>
                    <a:pt x="0" y="240792"/>
                    <a:pt x="0" y="537972"/>
                  </a:cubicBezTo>
                  <a:cubicBezTo>
                    <a:pt x="0" y="689915"/>
                    <a:pt x="63246" y="826770"/>
                    <a:pt x="164592" y="924763"/>
                  </a:cubicBezTo>
                  <a:cubicBezTo>
                    <a:pt x="70714" y="827837"/>
                    <a:pt x="12802" y="696316"/>
                    <a:pt x="12802" y="550774"/>
                  </a:cubicBezTo>
                  <a:close/>
                </a:path>
              </a:pathLst>
            </a:custGeom>
            <a:solidFill>
              <a:srgbClr val="FE2635"/>
            </a:solidFill>
            <a:ln w="152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ill Sans Nova" panose="020B0602020104020203" pitchFamily="34" charset="0"/>
              </a:endParaRPr>
            </a:p>
          </p:txBody>
        </p:sp>
      </p:grpSp>
      <p:grpSp>
        <p:nvGrpSpPr>
          <p:cNvPr id="157" name="Graphic 2">
            <a:extLst>
              <a:ext uri="{FF2B5EF4-FFF2-40B4-BE49-F238E27FC236}">
                <a16:creationId xmlns:a16="http://schemas.microsoft.com/office/drawing/2014/main" id="{5128D167-10D2-4D6C-BBB8-C7E43816EE75}"/>
              </a:ext>
            </a:extLst>
          </p:cNvPr>
          <p:cNvGrpSpPr/>
          <p:nvPr/>
        </p:nvGrpSpPr>
        <p:grpSpPr>
          <a:xfrm>
            <a:off x="4258984" y="991389"/>
            <a:ext cx="3930255" cy="4987397"/>
            <a:chOff x="4258984" y="991389"/>
            <a:chExt cx="3930255" cy="4987397"/>
          </a:xfrm>
          <a:solidFill>
            <a:srgbClr val="FFFFFF"/>
          </a:solidFill>
        </p:grpSpPr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3A9EA69B-7C83-46B2-AF94-4ED7278D6B34}"/>
                </a:ext>
              </a:extLst>
            </p:cNvPr>
            <p:cNvSpPr txBox="1"/>
            <p:nvPr/>
          </p:nvSpPr>
          <p:spPr>
            <a:xfrm>
              <a:off x="7464465" y="991389"/>
              <a:ext cx="707245" cy="7201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N" sz="4080" spc="0" baseline="0">
                  <a:solidFill>
                    <a:srgbClr val="FFFFFF"/>
                  </a:solidFill>
                  <a:latin typeface="Gill Sans Nova" panose="020B0602020104020203" pitchFamily="34" charset="0"/>
                  <a:cs typeface="Arial"/>
                  <a:sym typeface="Arial"/>
                  <a:rtl val="0"/>
                </a:rPr>
                <a:t>01</a:t>
              </a:r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972DB2C6-C34D-4FC2-8637-155C4535A761}"/>
                </a:ext>
              </a:extLst>
            </p:cNvPr>
            <p:cNvSpPr txBox="1"/>
            <p:nvPr/>
          </p:nvSpPr>
          <p:spPr>
            <a:xfrm>
              <a:off x="4258984" y="2408709"/>
              <a:ext cx="707245" cy="7201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N" sz="4080" spc="0" baseline="0">
                  <a:solidFill>
                    <a:srgbClr val="FFFFFF"/>
                  </a:solidFill>
                  <a:latin typeface="Gill Sans Nova" panose="020B0602020104020203" pitchFamily="34" charset="0"/>
                  <a:cs typeface="Arial"/>
                  <a:sym typeface="Arial"/>
                  <a:rtl val="0"/>
                </a:rPr>
                <a:t>02</a:t>
              </a:r>
            </a:p>
          </p:txBody>
        </p:sp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3B2AF987-1D78-4670-A26D-AD7906F4274F}"/>
                </a:ext>
              </a:extLst>
            </p:cNvPr>
            <p:cNvSpPr txBox="1"/>
            <p:nvPr/>
          </p:nvSpPr>
          <p:spPr>
            <a:xfrm>
              <a:off x="7481994" y="3820946"/>
              <a:ext cx="707245" cy="7201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N" sz="4080" spc="0" baseline="0" dirty="0">
                  <a:solidFill>
                    <a:srgbClr val="FFFFFF"/>
                  </a:solidFill>
                  <a:latin typeface="Gill Sans Nova" panose="020B0602020104020203" pitchFamily="34" charset="0"/>
                  <a:cs typeface="Arial"/>
                  <a:sym typeface="Arial"/>
                  <a:rtl val="0"/>
                </a:rPr>
                <a:t>03</a:t>
              </a:r>
            </a:p>
          </p:txBody>
        </p:sp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C96EB579-E9FB-48C4-8B6D-E9B3AB981E68}"/>
                </a:ext>
              </a:extLst>
            </p:cNvPr>
            <p:cNvSpPr txBox="1"/>
            <p:nvPr/>
          </p:nvSpPr>
          <p:spPr>
            <a:xfrm>
              <a:off x="4271433" y="5258589"/>
              <a:ext cx="707245" cy="7201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N" sz="4080" spc="0" baseline="0" dirty="0">
                  <a:solidFill>
                    <a:srgbClr val="FFFFFF"/>
                  </a:solidFill>
                  <a:latin typeface="Gill Sans Nova" panose="020B0602020104020203" pitchFamily="34" charset="0"/>
                  <a:cs typeface="Arial"/>
                  <a:sym typeface="Arial"/>
                  <a:rtl val="0"/>
                </a:rPr>
                <a:t>04</a:t>
              </a:r>
            </a:p>
          </p:txBody>
        </p:sp>
      </p:grpSp>
      <p:sp>
        <p:nvSpPr>
          <p:cNvPr id="187" name="TextBox 186">
            <a:extLst>
              <a:ext uri="{FF2B5EF4-FFF2-40B4-BE49-F238E27FC236}">
                <a16:creationId xmlns:a16="http://schemas.microsoft.com/office/drawing/2014/main" id="{C6ADA339-EA8A-46B0-940A-AE32E2AB4B5E}"/>
              </a:ext>
            </a:extLst>
          </p:cNvPr>
          <p:cNvSpPr txBox="1"/>
          <p:nvPr/>
        </p:nvSpPr>
        <p:spPr>
          <a:xfrm>
            <a:off x="30707" y="102852"/>
            <a:ext cx="518808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Gill Sans Nova" panose="020B0602020104020203" pitchFamily="34" charset="0"/>
                <a:ea typeface="HGGothicE" panose="020B0400000000000000" pitchFamily="49" charset="-128"/>
                <a:cs typeface="Aharoni" panose="02010803020104030203" pitchFamily="2" charset="-79"/>
              </a:rPr>
              <a:t>Data Protection Act, 2019 Compliance Strategy</a:t>
            </a:r>
            <a:br>
              <a:rPr lang="en-US" sz="2000" dirty="0">
                <a:latin typeface="Gill Sans Nova" panose="020B0602020104020203" pitchFamily="34" charset="0"/>
                <a:ea typeface="HGGothicE" panose="020B0400000000000000" pitchFamily="49" charset="-128"/>
                <a:cs typeface="Aharoni" panose="02010803020104030203" pitchFamily="2" charset="-79"/>
              </a:rPr>
            </a:br>
            <a:r>
              <a:rPr lang="en-US" sz="2000" dirty="0">
                <a:latin typeface="Gill Sans Nova" panose="020B0602020104020203" pitchFamily="34" charset="0"/>
                <a:ea typeface="HGGothicE" panose="020B0400000000000000" pitchFamily="49" charset="-128"/>
                <a:cs typeface="Aharoni" panose="02010803020104030203" pitchFamily="2" charset="-79"/>
              </a:rPr>
              <a:t>from </a:t>
            </a:r>
            <a:r>
              <a:rPr lang="en-US" sz="2000" dirty="0">
                <a:latin typeface="Gill Sans Nova" panose="020B0602020104020203" pitchFamily="34" charset="0"/>
                <a:ea typeface="HGGothicE" panose="020B0400000000000000" pitchFamily="49" charset="-128"/>
                <a:cs typeface="Aharoni" panose="02010803020104030203" pitchFamily="2" charset="-79"/>
                <a:hlinkClick r:id="rId2"/>
              </a:rPr>
              <a:t>www.laibuta.com</a:t>
            </a:r>
            <a:r>
              <a:rPr lang="en-US" sz="2000" dirty="0">
                <a:latin typeface="Gill Sans Nova" panose="020B0602020104020203" pitchFamily="34" charset="0"/>
                <a:ea typeface="HGGothicE" panose="020B0400000000000000" pitchFamily="49" charset="-128"/>
                <a:cs typeface="Aharoni" panose="02010803020104030203" pitchFamily="2" charset="-79"/>
              </a:rPr>
              <a:t> </a:t>
            </a:r>
            <a:endParaRPr lang="en-IN" sz="2000" baseline="0" dirty="0">
              <a:solidFill>
                <a:srgbClr val="494949"/>
              </a:solidFill>
              <a:latin typeface="Gill Sans Nova" panose="020B0602020104020203" pitchFamily="34" charset="0"/>
              <a:ea typeface="HGGothicE" panose="020B0400000000000000" pitchFamily="49" charset="-128"/>
              <a:cs typeface="Aharoni" panose="02010803020104030203" pitchFamily="2" charset="-79"/>
              <a:sym typeface="Arial"/>
              <a:rtl val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67C40D-5E26-42C8-8863-AD99F18C60A7}"/>
              </a:ext>
            </a:extLst>
          </p:cNvPr>
          <p:cNvSpPr txBox="1"/>
          <p:nvPr/>
        </p:nvSpPr>
        <p:spPr>
          <a:xfrm>
            <a:off x="8637346" y="1393553"/>
            <a:ext cx="27999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Gill Sans Nova" panose="020B0602020104020203" pitchFamily="34" charset="0"/>
              </a:rPr>
              <a:t>Data protection training for all within the </a:t>
            </a:r>
            <a:r>
              <a:rPr lang="en-US" sz="2000" dirty="0" err="1">
                <a:latin typeface="Gill Sans Nova" panose="020B0602020104020203" pitchFamily="34" charset="0"/>
              </a:rPr>
              <a:t>organisation</a:t>
            </a:r>
            <a:endParaRPr lang="en-US" sz="2000" dirty="0">
              <a:latin typeface="Gill Sans Nova" panose="020B0602020104020203" pitchFamily="34" charset="0"/>
            </a:endParaRPr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5A18D24C-B9BD-4284-B077-F52D0C5B1467}"/>
              </a:ext>
            </a:extLst>
          </p:cNvPr>
          <p:cNvSpPr txBox="1"/>
          <p:nvPr/>
        </p:nvSpPr>
        <p:spPr>
          <a:xfrm>
            <a:off x="8633063" y="4357591"/>
            <a:ext cx="27999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Gill Sans Nova" panose="020B0602020104020203" pitchFamily="34" charset="0"/>
              </a:rPr>
              <a:t>Develop institutional data protection policies and privacy notices </a:t>
            </a:r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37CA89EE-46D4-420C-9949-3209DD781679}"/>
              </a:ext>
            </a:extLst>
          </p:cNvPr>
          <p:cNvSpPr txBox="1"/>
          <p:nvPr/>
        </p:nvSpPr>
        <p:spPr>
          <a:xfrm>
            <a:off x="769735" y="5459436"/>
            <a:ext cx="27999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Gill Sans Nova" panose="020B0602020104020203" pitchFamily="34" charset="0"/>
              </a:rPr>
              <a:t>Appoint/Designate Data Protection Officers (s.24 DPA) </a:t>
            </a:r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B7D44E19-465D-43E5-8448-46F20FD4ADC3}"/>
              </a:ext>
            </a:extLst>
          </p:cNvPr>
          <p:cNvSpPr txBox="1"/>
          <p:nvPr/>
        </p:nvSpPr>
        <p:spPr>
          <a:xfrm>
            <a:off x="642757" y="2683938"/>
            <a:ext cx="27999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Gill Sans Nova" panose="020B0602020104020203" pitchFamily="34" charset="0"/>
              </a:rPr>
              <a:t>Create a data inventory + data map </a:t>
            </a:r>
          </a:p>
        </p:txBody>
      </p:sp>
    </p:spTree>
    <p:extLst>
      <p:ext uri="{BB962C8B-B14F-4D97-AF65-F5344CB8AC3E}">
        <p14:creationId xmlns:p14="http://schemas.microsoft.com/office/powerpoint/2010/main" val="7433605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021C5AFD-24D1-451E-8323-6C1DBC15588A}"/>
              </a:ext>
            </a:extLst>
          </p:cNvPr>
          <p:cNvSpPr/>
          <p:nvPr/>
        </p:nvSpPr>
        <p:spPr>
          <a:xfrm>
            <a:off x="4069384" y="1276045"/>
            <a:ext cx="4283354" cy="4307890"/>
          </a:xfrm>
          <a:custGeom>
            <a:avLst/>
            <a:gdLst>
              <a:gd name="connsiteX0" fmla="*/ 0 w 4283354"/>
              <a:gd name="connsiteY0" fmla="*/ 4307891 h 4307890"/>
              <a:gd name="connsiteX1" fmla="*/ 39014 w 4283354"/>
              <a:gd name="connsiteY1" fmla="*/ 4097274 h 4307890"/>
              <a:gd name="connsiteX2" fmla="*/ 178918 w 4283354"/>
              <a:gd name="connsiteY2" fmla="*/ 3891534 h 4307890"/>
              <a:gd name="connsiteX3" fmla="*/ 824789 w 4283354"/>
              <a:gd name="connsiteY3" fmla="*/ 3625749 h 4307890"/>
              <a:gd name="connsiteX4" fmla="*/ 3483560 w 4283354"/>
              <a:gd name="connsiteY4" fmla="*/ 3514496 h 4307890"/>
              <a:gd name="connsiteX5" fmla="*/ 3839566 w 4283354"/>
              <a:gd name="connsiteY5" fmla="*/ 3418027 h 4307890"/>
              <a:gd name="connsiteX6" fmla="*/ 4100322 w 4283354"/>
              <a:gd name="connsiteY6" fmla="*/ 3254197 h 4307890"/>
              <a:gd name="connsiteX7" fmla="*/ 4233825 w 4283354"/>
              <a:gd name="connsiteY7" fmla="*/ 3056992 h 4307890"/>
              <a:gd name="connsiteX8" fmla="*/ 4283203 w 4283354"/>
              <a:gd name="connsiteY8" fmla="*/ 2851252 h 4307890"/>
              <a:gd name="connsiteX9" fmla="*/ 4280459 w 4283354"/>
              <a:gd name="connsiteY9" fmla="*/ 2907182 h 4307890"/>
              <a:gd name="connsiteX10" fmla="*/ 4250436 w 4283354"/>
              <a:gd name="connsiteY10" fmla="*/ 3063240 h 4307890"/>
              <a:gd name="connsiteX11" fmla="*/ 4125011 w 4283354"/>
              <a:gd name="connsiteY11" fmla="*/ 3278124 h 4307890"/>
              <a:gd name="connsiteX12" fmla="*/ 3860292 w 4283354"/>
              <a:gd name="connsiteY12" fmla="*/ 3465424 h 4307890"/>
              <a:gd name="connsiteX13" fmla="*/ 2159965 w 4283354"/>
              <a:gd name="connsiteY13" fmla="*/ 3657752 h 4307890"/>
              <a:gd name="connsiteX14" fmla="*/ 473812 w 4283354"/>
              <a:gd name="connsiteY14" fmla="*/ 3772205 h 4307890"/>
              <a:gd name="connsiteX15" fmla="*/ 201473 w 4283354"/>
              <a:gd name="connsiteY15" fmla="*/ 3917290 h 4307890"/>
              <a:gd name="connsiteX16" fmla="*/ 55321 w 4283354"/>
              <a:gd name="connsiteY16" fmla="*/ 4104437 h 4307890"/>
              <a:gd name="connsiteX17" fmla="*/ 0 w 4283354"/>
              <a:gd name="connsiteY17" fmla="*/ 4307891 h 4307890"/>
              <a:gd name="connsiteX18" fmla="*/ 55321 w 4283354"/>
              <a:gd name="connsiteY18" fmla="*/ 1252880 h 4307890"/>
              <a:gd name="connsiteX19" fmla="*/ 201473 w 4283354"/>
              <a:gd name="connsiteY19" fmla="*/ 1065733 h 4307890"/>
              <a:gd name="connsiteX20" fmla="*/ 473812 w 4283354"/>
              <a:gd name="connsiteY20" fmla="*/ 920648 h 4307890"/>
              <a:gd name="connsiteX21" fmla="*/ 2159965 w 4283354"/>
              <a:gd name="connsiteY21" fmla="*/ 806196 h 4307890"/>
              <a:gd name="connsiteX22" fmla="*/ 3860292 w 4283354"/>
              <a:gd name="connsiteY22" fmla="*/ 613867 h 4307890"/>
              <a:gd name="connsiteX23" fmla="*/ 4125011 w 4283354"/>
              <a:gd name="connsiteY23" fmla="*/ 426720 h 4307890"/>
              <a:gd name="connsiteX24" fmla="*/ 4250436 w 4283354"/>
              <a:gd name="connsiteY24" fmla="*/ 211836 h 4307890"/>
              <a:gd name="connsiteX25" fmla="*/ 4280459 w 4283354"/>
              <a:gd name="connsiteY25" fmla="*/ 55778 h 4307890"/>
              <a:gd name="connsiteX26" fmla="*/ 4283203 w 4283354"/>
              <a:gd name="connsiteY26" fmla="*/ 0 h 4307890"/>
              <a:gd name="connsiteX27" fmla="*/ 4233825 w 4283354"/>
              <a:gd name="connsiteY27" fmla="*/ 205740 h 4307890"/>
              <a:gd name="connsiteX28" fmla="*/ 4100322 w 4283354"/>
              <a:gd name="connsiteY28" fmla="*/ 402946 h 4307890"/>
              <a:gd name="connsiteX29" fmla="*/ 3839566 w 4283354"/>
              <a:gd name="connsiteY29" fmla="*/ 566776 h 4307890"/>
              <a:gd name="connsiteX30" fmla="*/ 3483560 w 4283354"/>
              <a:gd name="connsiteY30" fmla="*/ 663245 h 4307890"/>
              <a:gd name="connsiteX31" fmla="*/ 824789 w 4283354"/>
              <a:gd name="connsiteY31" fmla="*/ 774497 h 4307890"/>
              <a:gd name="connsiteX32" fmla="*/ 178918 w 4283354"/>
              <a:gd name="connsiteY32" fmla="*/ 1040282 h 4307890"/>
              <a:gd name="connsiteX33" fmla="*/ 39014 w 4283354"/>
              <a:gd name="connsiteY33" fmla="*/ 1246022 h 4307890"/>
              <a:gd name="connsiteX34" fmla="*/ 0 w 4283354"/>
              <a:gd name="connsiteY34" fmla="*/ 1456792 h 4307890"/>
              <a:gd name="connsiteX35" fmla="*/ 55321 w 4283354"/>
              <a:gd name="connsiteY35" fmla="*/ 1252880 h 4307890"/>
              <a:gd name="connsiteX36" fmla="*/ 4244188 w 4283354"/>
              <a:gd name="connsiteY36" fmla="*/ 2640635 h 4307890"/>
              <a:gd name="connsiteX37" fmla="*/ 4104285 w 4283354"/>
              <a:gd name="connsiteY37" fmla="*/ 2434895 h 4307890"/>
              <a:gd name="connsiteX38" fmla="*/ 3458414 w 4283354"/>
              <a:gd name="connsiteY38" fmla="*/ 2169109 h 4307890"/>
              <a:gd name="connsiteX39" fmla="*/ 799643 w 4283354"/>
              <a:gd name="connsiteY39" fmla="*/ 2057857 h 4307890"/>
              <a:gd name="connsiteX40" fmla="*/ 443637 w 4283354"/>
              <a:gd name="connsiteY40" fmla="*/ 1961388 h 4307890"/>
              <a:gd name="connsiteX41" fmla="*/ 182880 w 4283354"/>
              <a:gd name="connsiteY41" fmla="*/ 1797558 h 4307890"/>
              <a:gd name="connsiteX42" fmla="*/ 49378 w 4283354"/>
              <a:gd name="connsiteY42" fmla="*/ 1600352 h 4307890"/>
              <a:gd name="connsiteX43" fmla="*/ 0 w 4283354"/>
              <a:gd name="connsiteY43" fmla="*/ 1394765 h 4307890"/>
              <a:gd name="connsiteX44" fmla="*/ 2744 w 4283354"/>
              <a:gd name="connsiteY44" fmla="*/ 1450543 h 4307890"/>
              <a:gd name="connsiteX45" fmla="*/ 32766 w 4283354"/>
              <a:gd name="connsiteY45" fmla="*/ 1606601 h 4307890"/>
              <a:gd name="connsiteX46" fmla="*/ 158191 w 4283354"/>
              <a:gd name="connsiteY46" fmla="*/ 1821485 h 4307890"/>
              <a:gd name="connsiteX47" fmla="*/ 422910 w 4283354"/>
              <a:gd name="connsiteY47" fmla="*/ 2008632 h 4307890"/>
              <a:gd name="connsiteX48" fmla="*/ 2123237 w 4283354"/>
              <a:gd name="connsiteY48" fmla="*/ 2200961 h 4307890"/>
              <a:gd name="connsiteX49" fmla="*/ 3809390 w 4283354"/>
              <a:gd name="connsiteY49" fmla="*/ 2315413 h 4307890"/>
              <a:gd name="connsiteX50" fmla="*/ 4081729 w 4283354"/>
              <a:gd name="connsiteY50" fmla="*/ 2460498 h 4307890"/>
              <a:gd name="connsiteX51" fmla="*/ 4227881 w 4283354"/>
              <a:gd name="connsiteY51" fmla="*/ 2647493 h 4307890"/>
              <a:gd name="connsiteX52" fmla="*/ 4283355 w 4283354"/>
              <a:gd name="connsiteY52" fmla="*/ 2851252 h 4307890"/>
              <a:gd name="connsiteX53" fmla="*/ 4244188 w 4283354"/>
              <a:gd name="connsiteY53" fmla="*/ 2640635 h 4307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4283354" h="4307890">
                <a:moveTo>
                  <a:pt x="0" y="4307891"/>
                </a:moveTo>
                <a:cubicBezTo>
                  <a:pt x="2134" y="4235958"/>
                  <a:pt x="12954" y="4164482"/>
                  <a:pt x="39014" y="4097274"/>
                </a:cubicBezTo>
                <a:cubicBezTo>
                  <a:pt x="63246" y="4032809"/>
                  <a:pt x="107442" y="3957981"/>
                  <a:pt x="178918" y="3891534"/>
                </a:cubicBezTo>
                <a:cubicBezTo>
                  <a:pt x="348539" y="3728161"/>
                  <a:pt x="599999" y="3664458"/>
                  <a:pt x="824789" y="3625749"/>
                </a:cubicBezTo>
                <a:cubicBezTo>
                  <a:pt x="1702765" y="3473806"/>
                  <a:pt x="2605583" y="3664001"/>
                  <a:pt x="3483560" y="3514496"/>
                </a:cubicBezTo>
                <a:cubicBezTo>
                  <a:pt x="3613404" y="3492551"/>
                  <a:pt x="3733953" y="3461004"/>
                  <a:pt x="3839566" y="3418027"/>
                </a:cubicBezTo>
                <a:cubicBezTo>
                  <a:pt x="3935883" y="3382518"/>
                  <a:pt x="4025493" y="3323844"/>
                  <a:pt x="4100322" y="3254197"/>
                </a:cubicBezTo>
                <a:cubicBezTo>
                  <a:pt x="4166616" y="3190037"/>
                  <a:pt x="4209288" y="3119171"/>
                  <a:pt x="4233825" y="3056992"/>
                </a:cubicBezTo>
                <a:cubicBezTo>
                  <a:pt x="4262171" y="2992984"/>
                  <a:pt x="4276497" y="2920746"/>
                  <a:pt x="4283203" y="2851252"/>
                </a:cubicBezTo>
                <a:cubicBezTo>
                  <a:pt x="4283203" y="2851252"/>
                  <a:pt x="4282136" y="2870759"/>
                  <a:pt x="4280459" y="2907182"/>
                </a:cubicBezTo>
                <a:cubicBezTo>
                  <a:pt x="4277564" y="2943606"/>
                  <a:pt x="4271467" y="2997403"/>
                  <a:pt x="4250436" y="3063240"/>
                </a:cubicBezTo>
                <a:cubicBezTo>
                  <a:pt x="4229863" y="3128925"/>
                  <a:pt x="4191305" y="3206496"/>
                  <a:pt x="4125011" y="3278124"/>
                </a:cubicBezTo>
                <a:cubicBezTo>
                  <a:pt x="4059327" y="3349752"/>
                  <a:pt x="3968954" y="3416503"/>
                  <a:pt x="3860292" y="3465424"/>
                </a:cubicBezTo>
                <a:cubicBezTo>
                  <a:pt x="3341065" y="3698901"/>
                  <a:pt x="2716073" y="3661867"/>
                  <a:pt x="2159965" y="3657752"/>
                </a:cubicBezTo>
                <a:cubicBezTo>
                  <a:pt x="1615745" y="3650285"/>
                  <a:pt x="997458" y="3588563"/>
                  <a:pt x="473812" y="3772205"/>
                </a:cubicBezTo>
                <a:cubicBezTo>
                  <a:pt x="366065" y="3809543"/>
                  <a:pt x="271729" y="3857396"/>
                  <a:pt x="201473" y="3917290"/>
                </a:cubicBezTo>
                <a:cubicBezTo>
                  <a:pt x="130607" y="3976269"/>
                  <a:pt x="83211" y="4043629"/>
                  <a:pt x="55321" y="4104437"/>
                </a:cubicBezTo>
                <a:cubicBezTo>
                  <a:pt x="24994" y="4168292"/>
                  <a:pt x="8077" y="4237635"/>
                  <a:pt x="0" y="4307891"/>
                </a:cubicBezTo>
                <a:close/>
                <a:moveTo>
                  <a:pt x="55321" y="1252880"/>
                </a:moveTo>
                <a:cubicBezTo>
                  <a:pt x="83211" y="1192225"/>
                  <a:pt x="130607" y="1124864"/>
                  <a:pt x="201473" y="1065733"/>
                </a:cubicBezTo>
                <a:cubicBezTo>
                  <a:pt x="271729" y="1005840"/>
                  <a:pt x="366065" y="957986"/>
                  <a:pt x="473812" y="920648"/>
                </a:cubicBezTo>
                <a:cubicBezTo>
                  <a:pt x="997611" y="736854"/>
                  <a:pt x="1615745" y="798728"/>
                  <a:pt x="2159965" y="806196"/>
                </a:cubicBezTo>
                <a:cubicBezTo>
                  <a:pt x="2715768" y="810311"/>
                  <a:pt x="3341370" y="847649"/>
                  <a:pt x="3860292" y="613867"/>
                </a:cubicBezTo>
                <a:cubicBezTo>
                  <a:pt x="3969106" y="564947"/>
                  <a:pt x="4059327" y="498196"/>
                  <a:pt x="4125011" y="426720"/>
                </a:cubicBezTo>
                <a:cubicBezTo>
                  <a:pt x="4191305" y="355092"/>
                  <a:pt x="4229863" y="277368"/>
                  <a:pt x="4250436" y="211836"/>
                </a:cubicBezTo>
                <a:cubicBezTo>
                  <a:pt x="4271315" y="145999"/>
                  <a:pt x="4277564" y="92202"/>
                  <a:pt x="4280459" y="55778"/>
                </a:cubicBezTo>
                <a:cubicBezTo>
                  <a:pt x="4282136" y="19355"/>
                  <a:pt x="4283203" y="0"/>
                  <a:pt x="4283203" y="0"/>
                </a:cubicBezTo>
                <a:cubicBezTo>
                  <a:pt x="4276344" y="69494"/>
                  <a:pt x="4262019" y="141732"/>
                  <a:pt x="4233825" y="205740"/>
                </a:cubicBezTo>
                <a:cubicBezTo>
                  <a:pt x="4209288" y="268072"/>
                  <a:pt x="4166769" y="338785"/>
                  <a:pt x="4100322" y="402946"/>
                </a:cubicBezTo>
                <a:cubicBezTo>
                  <a:pt x="4025646" y="472592"/>
                  <a:pt x="3936035" y="531266"/>
                  <a:pt x="3839566" y="566776"/>
                </a:cubicBezTo>
                <a:cubicBezTo>
                  <a:pt x="3733953" y="609752"/>
                  <a:pt x="3613252" y="641299"/>
                  <a:pt x="3483560" y="663245"/>
                </a:cubicBezTo>
                <a:cubicBezTo>
                  <a:pt x="2605583" y="812749"/>
                  <a:pt x="1702765" y="622249"/>
                  <a:pt x="824789" y="774497"/>
                </a:cubicBezTo>
                <a:cubicBezTo>
                  <a:pt x="600151" y="813054"/>
                  <a:pt x="348387" y="876757"/>
                  <a:pt x="178918" y="1040282"/>
                </a:cubicBezTo>
                <a:cubicBezTo>
                  <a:pt x="107290" y="1106729"/>
                  <a:pt x="63246" y="1181557"/>
                  <a:pt x="39014" y="1246022"/>
                </a:cubicBezTo>
                <a:cubicBezTo>
                  <a:pt x="13107" y="1313383"/>
                  <a:pt x="2134" y="1384859"/>
                  <a:pt x="0" y="1456792"/>
                </a:cubicBezTo>
                <a:cubicBezTo>
                  <a:pt x="8077" y="1386230"/>
                  <a:pt x="24994" y="1316888"/>
                  <a:pt x="55321" y="1252880"/>
                </a:cubicBezTo>
                <a:close/>
                <a:moveTo>
                  <a:pt x="4244188" y="2640635"/>
                </a:moveTo>
                <a:cubicBezTo>
                  <a:pt x="4219956" y="2576170"/>
                  <a:pt x="4175761" y="2501341"/>
                  <a:pt x="4104285" y="2434895"/>
                </a:cubicBezTo>
                <a:cubicBezTo>
                  <a:pt x="3934664" y="2271522"/>
                  <a:pt x="3683204" y="2207819"/>
                  <a:pt x="3458414" y="2169109"/>
                </a:cubicBezTo>
                <a:cubicBezTo>
                  <a:pt x="2580437" y="2016862"/>
                  <a:pt x="1677620" y="2207362"/>
                  <a:pt x="799643" y="2057857"/>
                </a:cubicBezTo>
                <a:cubicBezTo>
                  <a:pt x="669798" y="2035759"/>
                  <a:pt x="549250" y="2004212"/>
                  <a:pt x="443637" y="1961388"/>
                </a:cubicBezTo>
                <a:cubicBezTo>
                  <a:pt x="347320" y="1925879"/>
                  <a:pt x="257556" y="1867357"/>
                  <a:pt x="182880" y="1797558"/>
                </a:cubicBezTo>
                <a:cubicBezTo>
                  <a:pt x="116586" y="1733398"/>
                  <a:pt x="73914" y="1662684"/>
                  <a:pt x="49378" y="1600352"/>
                </a:cubicBezTo>
                <a:cubicBezTo>
                  <a:pt x="21184" y="1536344"/>
                  <a:pt x="6706" y="1464107"/>
                  <a:pt x="0" y="1394765"/>
                </a:cubicBezTo>
                <a:cubicBezTo>
                  <a:pt x="0" y="1394765"/>
                  <a:pt x="1067" y="1414120"/>
                  <a:pt x="2744" y="1450543"/>
                </a:cubicBezTo>
                <a:cubicBezTo>
                  <a:pt x="5639" y="1486967"/>
                  <a:pt x="11735" y="1540764"/>
                  <a:pt x="32766" y="1606601"/>
                </a:cubicBezTo>
                <a:cubicBezTo>
                  <a:pt x="53340" y="1672285"/>
                  <a:pt x="91897" y="1749857"/>
                  <a:pt x="158191" y="1821485"/>
                </a:cubicBezTo>
                <a:cubicBezTo>
                  <a:pt x="223876" y="1893113"/>
                  <a:pt x="314249" y="1959864"/>
                  <a:pt x="422910" y="2008632"/>
                </a:cubicBezTo>
                <a:cubicBezTo>
                  <a:pt x="941832" y="2242414"/>
                  <a:pt x="1567434" y="2205076"/>
                  <a:pt x="2123237" y="2200961"/>
                </a:cubicBezTo>
                <a:cubicBezTo>
                  <a:pt x="2667457" y="2193493"/>
                  <a:pt x="3285744" y="2131619"/>
                  <a:pt x="3809390" y="2315413"/>
                </a:cubicBezTo>
                <a:cubicBezTo>
                  <a:pt x="3917137" y="2352751"/>
                  <a:pt x="4011473" y="2400605"/>
                  <a:pt x="4081729" y="2460498"/>
                </a:cubicBezTo>
                <a:cubicBezTo>
                  <a:pt x="4152595" y="2519477"/>
                  <a:pt x="4199992" y="2586838"/>
                  <a:pt x="4227881" y="2647493"/>
                </a:cubicBezTo>
                <a:cubicBezTo>
                  <a:pt x="4258209" y="2711501"/>
                  <a:pt x="4275125" y="2780843"/>
                  <a:pt x="4283355" y="2851252"/>
                </a:cubicBezTo>
                <a:cubicBezTo>
                  <a:pt x="4281069" y="2779471"/>
                  <a:pt x="4270096" y="2707843"/>
                  <a:pt x="4244188" y="2640635"/>
                </a:cubicBezTo>
                <a:close/>
              </a:path>
            </a:pathLst>
          </a:custGeom>
          <a:solidFill>
            <a:srgbClr val="D1D3D4">
              <a:alpha val="70000"/>
            </a:srgbClr>
          </a:solidFill>
          <a:ln w="15240" cap="flat">
            <a:noFill/>
            <a:prstDash val="solid"/>
            <a:miter/>
          </a:ln>
        </p:spPr>
        <p:txBody>
          <a:bodyPr rtlCol="0" anchor="ctr"/>
          <a:lstStyle/>
          <a:p>
            <a:endParaRPr lang="en-IN">
              <a:latin typeface="Gill Sans Nova" panose="020B0602020104020203" pitchFamily="34" charset="0"/>
            </a:endParaRPr>
          </a:p>
        </p:txBody>
      </p:sp>
      <p:grpSp>
        <p:nvGrpSpPr>
          <p:cNvPr id="7" name="Graphic 2">
            <a:extLst>
              <a:ext uri="{FF2B5EF4-FFF2-40B4-BE49-F238E27FC236}">
                <a16:creationId xmlns:a16="http://schemas.microsoft.com/office/drawing/2014/main" id="{5128D167-10D2-4D6C-BBB8-C7E43816EE75}"/>
              </a:ext>
            </a:extLst>
          </p:cNvPr>
          <p:cNvGrpSpPr/>
          <p:nvPr/>
        </p:nvGrpSpPr>
        <p:grpSpPr>
          <a:xfrm>
            <a:off x="4130954" y="827989"/>
            <a:ext cx="4687142" cy="5791371"/>
            <a:chOff x="4130954" y="827989"/>
            <a:chExt cx="4687142" cy="5791371"/>
          </a:xfrm>
        </p:grpSpPr>
        <p:grpSp>
          <p:nvGrpSpPr>
            <p:cNvPr id="8" name="Graphic 2">
              <a:extLst>
                <a:ext uri="{FF2B5EF4-FFF2-40B4-BE49-F238E27FC236}">
                  <a16:creationId xmlns:a16="http://schemas.microsoft.com/office/drawing/2014/main" id="{5128D167-10D2-4D6C-BBB8-C7E43816EE75}"/>
                </a:ext>
              </a:extLst>
            </p:cNvPr>
            <p:cNvGrpSpPr/>
            <p:nvPr/>
          </p:nvGrpSpPr>
          <p:grpSpPr>
            <a:xfrm>
              <a:off x="7304074" y="827989"/>
              <a:ext cx="1514022" cy="1514275"/>
              <a:chOff x="7304074" y="827989"/>
              <a:chExt cx="1514022" cy="1514275"/>
            </a:xfrm>
          </p:grpSpPr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AFE07B58-0006-414C-B210-536F4DE528EB}"/>
                  </a:ext>
                </a:extLst>
              </p:cNvPr>
              <p:cNvSpPr/>
              <p:nvPr/>
            </p:nvSpPr>
            <p:spPr>
              <a:xfrm>
                <a:off x="7304978" y="829062"/>
                <a:ext cx="1513117" cy="1513201"/>
              </a:xfrm>
              <a:custGeom>
                <a:avLst/>
                <a:gdLst>
                  <a:gd name="connsiteX0" fmla="*/ 1196198 w 1513117"/>
                  <a:gd name="connsiteY0" fmla="*/ 317138 h 1513201"/>
                  <a:gd name="connsiteX1" fmla="*/ 1372220 w 1513117"/>
                  <a:gd name="connsiteY1" fmla="*/ 1372356 h 1513201"/>
                  <a:gd name="connsiteX2" fmla="*/ 317307 w 1513117"/>
                  <a:gd name="connsiteY2" fmla="*/ 1196181 h 1513201"/>
                  <a:gd name="connsiteX3" fmla="*/ 140828 w 1513117"/>
                  <a:gd name="connsiteY3" fmla="*/ 141116 h 1513201"/>
                  <a:gd name="connsiteX4" fmla="*/ 1196198 w 1513117"/>
                  <a:gd name="connsiteY4" fmla="*/ 317138 h 1513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13117" h="1513201">
                    <a:moveTo>
                      <a:pt x="1196198" y="317138"/>
                    </a:moveTo>
                    <a:cubicBezTo>
                      <a:pt x="1536202" y="657142"/>
                      <a:pt x="1614993" y="1129430"/>
                      <a:pt x="1372220" y="1372356"/>
                    </a:cubicBezTo>
                    <a:cubicBezTo>
                      <a:pt x="1129294" y="1615129"/>
                      <a:pt x="657159" y="1536186"/>
                      <a:pt x="317307" y="1196181"/>
                    </a:cubicBezTo>
                    <a:cubicBezTo>
                      <a:pt x="-23002" y="856024"/>
                      <a:pt x="-101945" y="383737"/>
                      <a:pt x="140828" y="141116"/>
                    </a:cubicBezTo>
                    <a:cubicBezTo>
                      <a:pt x="383601" y="-101962"/>
                      <a:pt x="856346" y="-23171"/>
                      <a:pt x="1196198" y="317138"/>
                    </a:cubicBezTo>
                    <a:close/>
                  </a:path>
                </a:pathLst>
              </a:custGeom>
              <a:solidFill>
                <a:srgbClr val="FFFFFF">
                  <a:alpha val="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6CFFC2B0-D45B-4031-9BBC-8DBC61EA932B}"/>
                  </a:ext>
                </a:extLst>
              </p:cNvPr>
              <p:cNvSpPr/>
              <p:nvPr/>
            </p:nvSpPr>
            <p:spPr>
              <a:xfrm>
                <a:off x="7307892" y="835371"/>
                <a:ext cx="1489805" cy="1482771"/>
              </a:xfrm>
              <a:custGeom>
                <a:avLst/>
                <a:gdLst>
                  <a:gd name="connsiteX0" fmla="*/ 1356352 w 1489805"/>
                  <a:gd name="connsiteY0" fmla="*/ 1337243 h 1482771"/>
                  <a:gd name="connsiteX1" fmla="*/ 319880 w 1489805"/>
                  <a:gd name="connsiteY1" fmla="*/ 1182252 h 1482771"/>
                  <a:gd name="connsiteX2" fmla="*/ 133494 w 1489805"/>
                  <a:gd name="connsiteY2" fmla="*/ 145627 h 1482771"/>
                  <a:gd name="connsiteX3" fmla="*/ 1170424 w 1489805"/>
                  <a:gd name="connsiteY3" fmla="*/ 300466 h 1482771"/>
                  <a:gd name="connsiteX4" fmla="*/ 1356352 w 1489805"/>
                  <a:gd name="connsiteY4" fmla="*/ 1337243 h 1482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89805" h="1482771">
                    <a:moveTo>
                      <a:pt x="1356352" y="1337243"/>
                    </a:moveTo>
                    <a:cubicBezTo>
                      <a:pt x="1121199" y="1580931"/>
                      <a:pt x="657445" y="1511436"/>
                      <a:pt x="319880" y="1182252"/>
                    </a:cubicBezTo>
                    <a:cubicBezTo>
                      <a:pt x="-18144" y="853068"/>
                      <a:pt x="-101507" y="389010"/>
                      <a:pt x="133494" y="145627"/>
                    </a:cubicBezTo>
                    <a:cubicBezTo>
                      <a:pt x="368343" y="-98060"/>
                      <a:pt x="832705" y="-28871"/>
                      <a:pt x="1170424" y="300466"/>
                    </a:cubicBezTo>
                    <a:cubicBezTo>
                      <a:pt x="1507990" y="629497"/>
                      <a:pt x="1591200" y="1093708"/>
                      <a:pt x="1356352" y="1337243"/>
                    </a:cubicBezTo>
                    <a:close/>
                  </a:path>
                </a:pathLst>
              </a:custGeom>
              <a:solidFill>
                <a:srgbClr val="FBFBFB">
                  <a:alpha val="3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71B248C0-A50D-4A93-BCB1-03842591998E}"/>
                  </a:ext>
                </a:extLst>
              </p:cNvPr>
              <p:cNvSpPr/>
              <p:nvPr/>
            </p:nvSpPr>
            <p:spPr>
              <a:xfrm>
                <a:off x="7310541" y="841573"/>
                <a:ext cx="1466827" cy="1452727"/>
              </a:xfrm>
              <a:custGeom>
                <a:avLst/>
                <a:gdLst>
                  <a:gd name="connsiteX0" fmla="*/ 1340596 w 1466827"/>
                  <a:gd name="connsiteY0" fmla="*/ 1302390 h 1452727"/>
                  <a:gd name="connsiteX1" fmla="*/ 322564 w 1466827"/>
                  <a:gd name="connsiteY1" fmla="*/ 1168736 h 1452727"/>
                  <a:gd name="connsiteX2" fmla="*/ 126273 w 1466827"/>
                  <a:gd name="connsiteY2" fmla="*/ 150551 h 1452727"/>
                  <a:gd name="connsiteX3" fmla="*/ 1144763 w 1466827"/>
                  <a:gd name="connsiteY3" fmla="*/ 284053 h 1452727"/>
                  <a:gd name="connsiteX4" fmla="*/ 1340596 w 1466827"/>
                  <a:gd name="connsiteY4" fmla="*/ 1302390 h 14527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66827" h="1452727">
                    <a:moveTo>
                      <a:pt x="1340596" y="1302390"/>
                    </a:moveTo>
                    <a:cubicBezTo>
                      <a:pt x="1113368" y="1546840"/>
                      <a:pt x="657692" y="1486794"/>
                      <a:pt x="322564" y="1168736"/>
                    </a:cubicBezTo>
                    <a:cubicBezTo>
                      <a:pt x="-13173" y="850524"/>
                      <a:pt x="-100955" y="394696"/>
                      <a:pt x="126273" y="150551"/>
                    </a:cubicBezTo>
                    <a:cubicBezTo>
                      <a:pt x="353349" y="-94051"/>
                      <a:pt x="809483" y="-34310"/>
                      <a:pt x="1144763" y="284053"/>
                    </a:cubicBezTo>
                    <a:cubicBezTo>
                      <a:pt x="1480043" y="602112"/>
                      <a:pt x="1567673" y="1057941"/>
                      <a:pt x="1340596" y="1302390"/>
                    </a:cubicBezTo>
                    <a:close/>
                  </a:path>
                </a:pathLst>
              </a:custGeom>
              <a:solidFill>
                <a:srgbClr val="F7F7F7">
                  <a:alpha val="6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E8A8D068-5582-4CC5-B2C4-A8CF659D6A38}"/>
                  </a:ext>
                </a:extLst>
              </p:cNvPr>
              <p:cNvSpPr/>
              <p:nvPr/>
            </p:nvSpPr>
            <p:spPr>
              <a:xfrm>
                <a:off x="7313111" y="847644"/>
                <a:ext cx="1444085" cy="1423101"/>
              </a:xfrm>
              <a:custGeom>
                <a:avLst/>
                <a:gdLst>
                  <a:gd name="connsiteX0" fmla="*/ 1325073 w 1444085"/>
                  <a:gd name="connsiteY0" fmla="*/ 1267668 h 1423101"/>
                  <a:gd name="connsiteX1" fmla="*/ 325329 w 1444085"/>
                  <a:gd name="connsiteY1" fmla="*/ 1155349 h 1423101"/>
                  <a:gd name="connsiteX2" fmla="*/ 119132 w 1444085"/>
                  <a:gd name="connsiteY2" fmla="*/ 155605 h 1423101"/>
                  <a:gd name="connsiteX3" fmla="*/ 1119181 w 1444085"/>
                  <a:gd name="connsiteY3" fmla="*/ 267771 h 1423101"/>
                  <a:gd name="connsiteX4" fmla="*/ 1325073 w 1444085"/>
                  <a:gd name="connsiteY4" fmla="*/ 1267668 h 1423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44085" h="1423101">
                    <a:moveTo>
                      <a:pt x="1325073" y="1267668"/>
                    </a:moveTo>
                    <a:cubicBezTo>
                      <a:pt x="1105617" y="1512879"/>
                      <a:pt x="658323" y="1462435"/>
                      <a:pt x="325329" y="1155349"/>
                    </a:cubicBezTo>
                    <a:cubicBezTo>
                      <a:pt x="-7970" y="848111"/>
                      <a:pt x="-100324" y="400512"/>
                      <a:pt x="119132" y="155605"/>
                    </a:cubicBezTo>
                    <a:cubicBezTo>
                      <a:pt x="338283" y="-89759"/>
                      <a:pt x="786187" y="-39467"/>
                      <a:pt x="1119181" y="267771"/>
                    </a:cubicBezTo>
                    <a:cubicBezTo>
                      <a:pt x="1452175" y="574705"/>
                      <a:pt x="1544224" y="1022456"/>
                      <a:pt x="1325073" y="1267668"/>
                    </a:cubicBezTo>
                    <a:close/>
                  </a:path>
                </a:pathLst>
              </a:custGeom>
              <a:solidFill>
                <a:srgbClr val="F3F3F3">
                  <a:alpha val="10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98D30065-A995-4AAE-A872-23BF3A6DA3A0}"/>
                  </a:ext>
                </a:extLst>
              </p:cNvPr>
              <p:cNvSpPr/>
              <p:nvPr/>
            </p:nvSpPr>
            <p:spPr>
              <a:xfrm>
                <a:off x="7315584" y="853409"/>
                <a:ext cx="1421489" cy="1394040"/>
              </a:xfrm>
              <a:custGeom>
                <a:avLst/>
                <a:gdLst>
                  <a:gd name="connsiteX0" fmla="*/ 1309494 w 1421489"/>
                  <a:gd name="connsiteY0" fmla="*/ 1233251 h 1394040"/>
                  <a:gd name="connsiteX1" fmla="*/ 328190 w 1421489"/>
                  <a:gd name="connsiteY1" fmla="*/ 1142268 h 1394040"/>
                  <a:gd name="connsiteX2" fmla="*/ 112087 w 1421489"/>
                  <a:gd name="connsiteY2" fmla="*/ 160965 h 1394040"/>
                  <a:gd name="connsiteX3" fmla="*/ 1093695 w 1421489"/>
                  <a:gd name="connsiteY3" fmla="*/ 251795 h 1394040"/>
                  <a:gd name="connsiteX4" fmla="*/ 1309494 w 1421489"/>
                  <a:gd name="connsiteY4" fmla="*/ 1233251 h 13940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21489" h="1394040">
                    <a:moveTo>
                      <a:pt x="1309494" y="1233251"/>
                    </a:moveTo>
                    <a:cubicBezTo>
                      <a:pt x="1097963" y="1479225"/>
                      <a:pt x="658746" y="1438382"/>
                      <a:pt x="328190" y="1142268"/>
                    </a:cubicBezTo>
                    <a:cubicBezTo>
                      <a:pt x="-2823" y="846003"/>
                      <a:pt x="-99444" y="406633"/>
                      <a:pt x="112087" y="160965"/>
                    </a:cubicBezTo>
                    <a:cubicBezTo>
                      <a:pt x="323466" y="-85161"/>
                      <a:pt x="763139" y="-44471"/>
                      <a:pt x="1093695" y="251795"/>
                    </a:cubicBezTo>
                    <a:cubicBezTo>
                      <a:pt x="1424251" y="547756"/>
                      <a:pt x="1520873" y="987125"/>
                      <a:pt x="1309494" y="1233251"/>
                    </a:cubicBezTo>
                    <a:close/>
                  </a:path>
                </a:pathLst>
              </a:custGeom>
              <a:solidFill>
                <a:srgbClr val="EFEFEF">
                  <a:alpha val="13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17C988FB-73D4-4318-B7F1-58368833B617}"/>
                  </a:ext>
                </a:extLst>
              </p:cNvPr>
              <p:cNvSpPr/>
              <p:nvPr/>
            </p:nvSpPr>
            <p:spPr>
              <a:xfrm>
                <a:off x="7317854" y="858456"/>
                <a:ext cx="1399258" cy="1365808"/>
              </a:xfrm>
              <a:custGeom>
                <a:avLst/>
                <a:gdLst>
                  <a:gd name="connsiteX0" fmla="*/ 1294118 w 1399258"/>
                  <a:gd name="connsiteY0" fmla="*/ 1199401 h 1365808"/>
                  <a:gd name="connsiteX1" fmla="*/ 331254 w 1399258"/>
                  <a:gd name="connsiteY1" fmla="*/ 1129602 h 1365808"/>
                  <a:gd name="connsiteX2" fmla="*/ 105092 w 1399258"/>
                  <a:gd name="connsiteY2" fmla="*/ 166586 h 1365808"/>
                  <a:gd name="connsiteX3" fmla="*/ 1068261 w 1399258"/>
                  <a:gd name="connsiteY3" fmla="*/ 236233 h 1365808"/>
                  <a:gd name="connsiteX4" fmla="*/ 1294118 w 1399258"/>
                  <a:gd name="connsiteY4" fmla="*/ 1199401 h 13658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9258" h="1365808">
                    <a:moveTo>
                      <a:pt x="1294118" y="1199401"/>
                    </a:moveTo>
                    <a:cubicBezTo>
                      <a:pt x="1090358" y="1446137"/>
                      <a:pt x="659524" y="1414895"/>
                      <a:pt x="331254" y="1129602"/>
                    </a:cubicBezTo>
                    <a:cubicBezTo>
                      <a:pt x="2680" y="844309"/>
                      <a:pt x="-98514" y="413169"/>
                      <a:pt x="105092" y="166586"/>
                    </a:cubicBezTo>
                    <a:cubicBezTo>
                      <a:pt x="308546" y="-80302"/>
                      <a:pt x="739990" y="-49212"/>
                      <a:pt x="1068261" y="236233"/>
                    </a:cubicBezTo>
                    <a:cubicBezTo>
                      <a:pt x="1396682" y="521526"/>
                      <a:pt x="1497724" y="952665"/>
                      <a:pt x="1294118" y="1199401"/>
                    </a:cubicBezTo>
                    <a:close/>
                  </a:path>
                </a:pathLst>
              </a:custGeom>
              <a:solidFill>
                <a:srgbClr val="EBEBEB">
                  <a:alpha val="16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74A01B10-1A15-492A-A58D-44AE5391E04E}"/>
                  </a:ext>
                </a:extLst>
              </p:cNvPr>
              <p:cNvSpPr/>
              <p:nvPr/>
            </p:nvSpPr>
            <p:spPr>
              <a:xfrm>
                <a:off x="7319991" y="863652"/>
                <a:ext cx="1377236" cy="1337946"/>
              </a:xfrm>
              <a:custGeom>
                <a:avLst/>
                <a:gdLst>
                  <a:gd name="connsiteX0" fmla="*/ 1278874 w 1377236"/>
                  <a:gd name="connsiteY0" fmla="*/ 1165553 h 1337946"/>
                  <a:gd name="connsiteX1" fmla="*/ 334451 w 1377236"/>
                  <a:gd name="connsiteY1" fmla="*/ 1117090 h 1337946"/>
                  <a:gd name="connsiteX2" fmla="*/ 98383 w 1377236"/>
                  <a:gd name="connsiteY2" fmla="*/ 172515 h 1337946"/>
                  <a:gd name="connsiteX3" fmla="*/ 1043111 w 1377236"/>
                  <a:gd name="connsiteY3" fmla="*/ 220826 h 1337946"/>
                  <a:gd name="connsiteX4" fmla="*/ 1278874 w 1377236"/>
                  <a:gd name="connsiteY4" fmla="*/ 1165553 h 13379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77236" h="1337946">
                    <a:moveTo>
                      <a:pt x="1278874" y="1165553"/>
                    </a:moveTo>
                    <a:cubicBezTo>
                      <a:pt x="1083040" y="1413203"/>
                      <a:pt x="660283" y="1391410"/>
                      <a:pt x="334451" y="1117090"/>
                    </a:cubicBezTo>
                    <a:cubicBezTo>
                      <a:pt x="8163" y="842770"/>
                      <a:pt x="-97450" y="419860"/>
                      <a:pt x="98383" y="172515"/>
                    </a:cubicBezTo>
                    <a:cubicBezTo>
                      <a:pt x="294065" y="-75135"/>
                      <a:pt x="717280" y="-53647"/>
                      <a:pt x="1043111" y="220826"/>
                    </a:cubicBezTo>
                    <a:cubicBezTo>
                      <a:pt x="1369247" y="495146"/>
                      <a:pt x="1474556" y="918056"/>
                      <a:pt x="1278874" y="1165553"/>
                    </a:cubicBezTo>
                    <a:close/>
                  </a:path>
                </a:pathLst>
              </a:custGeom>
              <a:solidFill>
                <a:srgbClr val="E6E6E6">
                  <a:alpha val="19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3A9FA32F-7659-4757-9952-30027A5B8DDB}"/>
                  </a:ext>
                </a:extLst>
              </p:cNvPr>
              <p:cNvSpPr/>
              <p:nvPr/>
            </p:nvSpPr>
            <p:spPr>
              <a:xfrm>
                <a:off x="7322239" y="868532"/>
                <a:ext cx="1355331" cy="1310596"/>
              </a:xfrm>
              <a:custGeom>
                <a:avLst/>
                <a:gdLst>
                  <a:gd name="connsiteX0" fmla="*/ 1263672 w 1355331"/>
                  <a:gd name="connsiteY0" fmla="*/ 1132022 h 1310596"/>
                  <a:gd name="connsiteX1" fmla="*/ 337690 w 1355331"/>
                  <a:gd name="connsiteY1" fmla="*/ 1104895 h 1310596"/>
                  <a:gd name="connsiteX2" fmla="*/ 91716 w 1355331"/>
                  <a:gd name="connsiteY2" fmla="*/ 178760 h 1310596"/>
                  <a:gd name="connsiteX3" fmla="*/ 1018004 w 1355331"/>
                  <a:gd name="connsiteY3" fmla="*/ 205735 h 1310596"/>
                  <a:gd name="connsiteX4" fmla="*/ 1263672 w 1355331"/>
                  <a:gd name="connsiteY4" fmla="*/ 1132022 h 13105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55331" h="1310596">
                    <a:moveTo>
                      <a:pt x="1263672" y="1132022"/>
                    </a:moveTo>
                    <a:cubicBezTo>
                      <a:pt x="1075610" y="1380435"/>
                      <a:pt x="661083" y="1368090"/>
                      <a:pt x="337690" y="1104895"/>
                    </a:cubicBezTo>
                    <a:cubicBezTo>
                      <a:pt x="13840" y="841548"/>
                      <a:pt x="-96193" y="427020"/>
                      <a:pt x="91716" y="178760"/>
                    </a:cubicBezTo>
                    <a:cubicBezTo>
                      <a:pt x="279625" y="-69804"/>
                      <a:pt x="694459" y="-57612"/>
                      <a:pt x="1018004" y="205735"/>
                    </a:cubicBezTo>
                    <a:cubicBezTo>
                      <a:pt x="1341548" y="468930"/>
                      <a:pt x="1451429" y="883610"/>
                      <a:pt x="1263672" y="1132022"/>
                    </a:cubicBezTo>
                    <a:close/>
                  </a:path>
                </a:pathLst>
              </a:custGeom>
              <a:solidFill>
                <a:srgbClr val="E2E2E2">
                  <a:alpha val="23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D3C25CEC-311D-4DBD-93B9-B02F18667FF9}"/>
                  </a:ext>
                </a:extLst>
              </p:cNvPr>
              <p:cNvSpPr/>
              <p:nvPr/>
            </p:nvSpPr>
            <p:spPr>
              <a:xfrm>
                <a:off x="7323929" y="873086"/>
                <a:ext cx="1334113" cy="1283958"/>
              </a:xfrm>
              <a:custGeom>
                <a:avLst/>
                <a:gdLst>
                  <a:gd name="connsiteX0" fmla="*/ 1248875 w 1334113"/>
                  <a:gd name="connsiteY0" fmla="*/ 1098817 h 1283958"/>
                  <a:gd name="connsiteX1" fmla="*/ 341180 w 1334113"/>
                  <a:gd name="connsiteY1" fmla="*/ 1093025 h 1283958"/>
                  <a:gd name="connsiteX2" fmla="*/ 85301 w 1334113"/>
                  <a:gd name="connsiteY2" fmla="*/ 185331 h 1283958"/>
                  <a:gd name="connsiteX3" fmla="*/ 993147 w 1334113"/>
                  <a:gd name="connsiteY3" fmla="*/ 190970 h 1283958"/>
                  <a:gd name="connsiteX4" fmla="*/ 1248875 w 1334113"/>
                  <a:gd name="connsiteY4" fmla="*/ 1098817 h 12839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34113" h="1283958">
                    <a:moveTo>
                      <a:pt x="1248875" y="1098817"/>
                    </a:moveTo>
                    <a:cubicBezTo>
                      <a:pt x="1068586" y="1347991"/>
                      <a:pt x="662439" y="1345247"/>
                      <a:pt x="341180" y="1093025"/>
                    </a:cubicBezTo>
                    <a:cubicBezTo>
                      <a:pt x="19616" y="840651"/>
                      <a:pt x="-94836" y="434353"/>
                      <a:pt x="85301" y="185331"/>
                    </a:cubicBezTo>
                    <a:cubicBezTo>
                      <a:pt x="265285" y="-63995"/>
                      <a:pt x="672041" y="-61405"/>
                      <a:pt x="993147" y="190970"/>
                    </a:cubicBezTo>
                    <a:cubicBezTo>
                      <a:pt x="1314560" y="443192"/>
                      <a:pt x="1428860" y="849643"/>
                      <a:pt x="1248875" y="1098817"/>
                    </a:cubicBezTo>
                    <a:close/>
                  </a:path>
                </a:pathLst>
              </a:custGeom>
              <a:solidFill>
                <a:srgbClr val="DEDEDE">
                  <a:alpha val="26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59F6E826-7B63-44A5-A938-671CFA47A9D4}"/>
                  </a:ext>
                </a:extLst>
              </p:cNvPr>
              <p:cNvSpPr/>
              <p:nvPr/>
            </p:nvSpPr>
            <p:spPr>
              <a:xfrm>
                <a:off x="7325647" y="877307"/>
                <a:ext cx="1313035" cy="1258007"/>
              </a:xfrm>
              <a:custGeom>
                <a:avLst/>
                <a:gdLst>
                  <a:gd name="connsiteX0" fmla="*/ 1234051 w 1313035"/>
                  <a:gd name="connsiteY0" fmla="*/ 1065945 h 1258007"/>
                  <a:gd name="connsiteX1" fmla="*/ 344797 w 1313035"/>
                  <a:gd name="connsiteY1" fmla="*/ 1081489 h 1258007"/>
                  <a:gd name="connsiteX2" fmla="*/ 79012 w 1313035"/>
                  <a:gd name="connsiteY2" fmla="*/ 192235 h 1258007"/>
                  <a:gd name="connsiteX3" fmla="*/ 968570 w 1313035"/>
                  <a:gd name="connsiteY3" fmla="*/ 176691 h 1258007"/>
                  <a:gd name="connsiteX4" fmla="*/ 1234051 w 1313035"/>
                  <a:gd name="connsiteY4" fmla="*/ 1065945 h 12580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13035" h="1258007">
                    <a:moveTo>
                      <a:pt x="1234051" y="1065945"/>
                    </a:moveTo>
                    <a:cubicBezTo>
                      <a:pt x="1061687" y="1315881"/>
                      <a:pt x="663618" y="1322739"/>
                      <a:pt x="344797" y="1081489"/>
                    </a:cubicBezTo>
                    <a:cubicBezTo>
                      <a:pt x="25672" y="840088"/>
                      <a:pt x="-93353" y="442019"/>
                      <a:pt x="79012" y="192235"/>
                    </a:cubicBezTo>
                    <a:cubicBezTo>
                      <a:pt x="251224" y="-57853"/>
                      <a:pt x="649597" y="-64863"/>
                      <a:pt x="968570" y="176691"/>
                    </a:cubicBezTo>
                    <a:cubicBezTo>
                      <a:pt x="1287544" y="417787"/>
                      <a:pt x="1406264" y="815856"/>
                      <a:pt x="1234051" y="1065945"/>
                    </a:cubicBezTo>
                    <a:close/>
                  </a:path>
                </a:pathLst>
              </a:custGeom>
              <a:solidFill>
                <a:srgbClr val="DADADA">
                  <a:alpha val="29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2D0CCCEC-57C7-41A1-9E27-ED89E623F878}"/>
                  </a:ext>
                </a:extLst>
              </p:cNvPr>
              <p:cNvSpPr/>
              <p:nvPr/>
            </p:nvSpPr>
            <p:spPr>
              <a:xfrm>
                <a:off x="7327168" y="880829"/>
                <a:ext cx="1292312" cy="1232957"/>
              </a:xfrm>
              <a:custGeom>
                <a:avLst/>
                <a:gdLst>
                  <a:gd name="connsiteX0" fmla="*/ 1219424 w 1292312"/>
                  <a:gd name="connsiteY0" fmla="*/ 1033619 h 1232957"/>
                  <a:gd name="connsiteX1" fmla="*/ 348610 w 1292312"/>
                  <a:gd name="connsiteY1" fmla="*/ 1070348 h 1232957"/>
                  <a:gd name="connsiteX2" fmla="*/ 72919 w 1292312"/>
                  <a:gd name="connsiteY2" fmla="*/ 199534 h 1232957"/>
                  <a:gd name="connsiteX3" fmla="*/ 944037 w 1292312"/>
                  <a:gd name="connsiteY3" fmla="*/ 162653 h 1232957"/>
                  <a:gd name="connsiteX4" fmla="*/ 1219424 w 1292312"/>
                  <a:gd name="connsiteY4" fmla="*/ 1033619 h 12329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2312" h="1232957">
                    <a:moveTo>
                      <a:pt x="1219424" y="1033619"/>
                    </a:moveTo>
                    <a:cubicBezTo>
                      <a:pt x="1054832" y="1284318"/>
                      <a:pt x="665145" y="1300777"/>
                      <a:pt x="348610" y="1070348"/>
                    </a:cubicBezTo>
                    <a:cubicBezTo>
                      <a:pt x="31771" y="839919"/>
                      <a:pt x="-91674" y="450080"/>
                      <a:pt x="72919" y="199534"/>
                    </a:cubicBezTo>
                    <a:cubicBezTo>
                      <a:pt x="237358" y="-51316"/>
                      <a:pt x="627350" y="-67928"/>
                      <a:pt x="944037" y="162653"/>
                    </a:cubicBezTo>
                    <a:cubicBezTo>
                      <a:pt x="1260724" y="392930"/>
                      <a:pt x="1383864" y="782921"/>
                      <a:pt x="1219424" y="1033619"/>
                    </a:cubicBezTo>
                    <a:close/>
                  </a:path>
                </a:pathLst>
              </a:custGeom>
              <a:solidFill>
                <a:srgbClr val="D6D6D6">
                  <a:alpha val="32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C24CE235-AFF5-4D29-BCCB-92F34CF07DDE}"/>
                  </a:ext>
                </a:extLst>
              </p:cNvPr>
              <p:cNvSpPr/>
              <p:nvPr/>
            </p:nvSpPr>
            <p:spPr>
              <a:xfrm>
                <a:off x="7328736" y="884318"/>
                <a:ext cx="1271745" cy="1208564"/>
              </a:xfrm>
              <a:custGeom>
                <a:avLst/>
                <a:gdLst>
                  <a:gd name="connsiteX0" fmla="*/ 1204902 w 1271745"/>
                  <a:gd name="connsiteY0" fmla="*/ 1001480 h 1208564"/>
                  <a:gd name="connsiteX1" fmla="*/ 352528 w 1271745"/>
                  <a:gd name="connsiteY1" fmla="*/ 1059544 h 1208564"/>
                  <a:gd name="connsiteX2" fmla="*/ 66931 w 1271745"/>
                  <a:gd name="connsiteY2" fmla="*/ 207171 h 1208564"/>
                  <a:gd name="connsiteX3" fmla="*/ 919608 w 1271745"/>
                  <a:gd name="connsiteY3" fmla="*/ 148954 h 1208564"/>
                  <a:gd name="connsiteX4" fmla="*/ 1204902 w 1271745"/>
                  <a:gd name="connsiteY4" fmla="*/ 1001480 h 12085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71745" h="1208564">
                    <a:moveTo>
                      <a:pt x="1204902" y="1001480"/>
                    </a:moveTo>
                    <a:cubicBezTo>
                      <a:pt x="1048234" y="1253092"/>
                      <a:pt x="666625" y="1279000"/>
                      <a:pt x="352528" y="1059544"/>
                    </a:cubicBezTo>
                    <a:cubicBezTo>
                      <a:pt x="37975" y="840088"/>
                      <a:pt x="-89737" y="458478"/>
                      <a:pt x="66931" y="207171"/>
                    </a:cubicBezTo>
                    <a:cubicBezTo>
                      <a:pt x="223445" y="-44442"/>
                      <a:pt x="605360" y="-70502"/>
                      <a:pt x="919608" y="148954"/>
                    </a:cubicBezTo>
                    <a:cubicBezTo>
                      <a:pt x="1233705" y="368258"/>
                      <a:pt x="1361416" y="749867"/>
                      <a:pt x="1204902" y="1001480"/>
                    </a:cubicBezTo>
                    <a:close/>
                  </a:path>
                </a:pathLst>
              </a:custGeom>
              <a:solidFill>
                <a:srgbClr val="D2D2D2">
                  <a:alpha val="35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CC3AFD33-5563-47CA-8DB4-BE51875C1846}"/>
                  </a:ext>
                </a:extLst>
              </p:cNvPr>
              <p:cNvSpPr/>
              <p:nvPr/>
            </p:nvSpPr>
            <p:spPr>
              <a:xfrm>
                <a:off x="7329930" y="887120"/>
                <a:ext cx="1251705" cy="1185163"/>
              </a:xfrm>
              <a:custGeom>
                <a:avLst/>
                <a:gdLst>
                  <a:gd name="connsiteX0" fmla="*/ 1190601 w 1251705"/>
                  <a:gd name="connsiteY0" fmla="*/ 970026 h 1185163"/>
                  <a:gd name="connsiteX1" fmla="*/ 356668 w 1251705"/>
                  <a:gd name="connsiteY1" fmla="*/ 1049426 h 1185163"/>
                  <a:gd name="connsiteX2" fmla="*/ 61165 w 1251705"/>
                  <a:gd name="connsiteY2" fmla="*/ 215341 h 1185163"/>
                  <a:gd name="connsiteX3" fmla="*/ 895402 w 1251705"/>
                  <a:gd name="connsiteY3" fmla="*/ 135788 h 1185163"/>
                  <a:gd name="connsiteX4" fmla="*/ 1190601 w 1251705"/>
                  <a:gd name="connsiteY4" fmla="*/ 970026 h 1185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51705" h="1185163">
                    <a:moveTo>
                      <a:pt x="1190601" y="970026"/>
                    </a:moveTo>
                    <a:cubicBezTo>
                      <a:pt x="1041706" y="1222400"/>
                      <a:pt x="668479" y="1257757"/>
                      <a:pt x="356668" y="1049426"/>
                    </a:cubicBezTo>
                    <a:cubicBezTo>
                      <a:pt x="44553" y="840943"/>
                      <a:pt x="-87731" y="467563"/>
                      <a:pt x="61165" y="215341"/>
                    </a:cubicBezTo>
                    <a:cubicBezTo>
                      <a:pt x="209907" y="-37186"/>
                      <a:pt x="583439" y="-72695"/>
                      <a:pt x="895402" y="135788"/>
                    </a:cubicBezTo>
                    <a:cubicBezTo>
                      <a:pt x="1207212" y="344271"/>
                      <a:pt x="1339343" y="717651"/>
                      <a:pt x="1190601" y="970026"/>
                    </a:cubicBezTo>
                    <a:close/>
                  </a:path>
                </a:pathLst>
              </a:custGeom>
              <a:solidFill>
                <a:srgbClr val="CECECE">
                  <a:alpha val="39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B7F89587-A6BC-4EDA-8F99-E3DC7A2368BF}"/>
                  </a:ext>
                </a:extLst>
              </p:cNvPr>
              <p:cNvSpPr/>
              <p:nvPr/>
            </p:nvSpPr>
            <p:spPr>
              <a:xfrm>
                <a:off x="7330908" y="889707"/>
                <a:ext cx="1232070" cy="1162490"/>
              </a:xfrm>
              <a:custGeom>
                <a:avLst/>
                <a:gdLst>
                  <a:gd name="connsiteX0" fmla="*/ 1176516 w 1232070"/>
                  <a:gd name="connsiteY0" fmla="*/ 938788 h 1162490"/>
                  <a:gd name="connsiteX1" fmla="*/ 361024 w 1232070"/>
                  <a:gd name="connsiteY1" fmla="*/ 1039524 h 1162490"/>
                  <a:gd name="connsiteX2" fmla="*/ 55614 w 1232070"/>
                  <a:gd name="connsiteY2" fmla="*/ 223879 h 1162490"/>
                  <a:gd name="connsiteX3" fmla="*/ 871412 w 1232070"/>
                  <a:gd name="connsiteY3" fmla="*/ 123143 h 1162490"/>
                  <a:gd name="connsiteX4" fmla="*/ 1176516 w 1232070"/>
                  <a:gd name="connsiteY4" fmla="*/ 938788 h 1162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2070" h="1162490">
                    <a:moveTo>
                      <a:pt x="1176516" y="938788"/>
                    </a:moveTo>
                    <a:cubicBezTo>
                      <a:pt x="1035394" y="1191924"/>
                      <a:pt x="670396" y="1236882"/>
                      <a:pt x="361024" y="1039524"/>
                    </a:cubicBezTo>
                    <a:cubicBezTo>
                      <a:pt x="51195" y="842013"/>
                      <a:pt x="-85508" y="476863"/>
                      <a:pt x="55614" y="223879"/>
                    </a:cubicBezTo>
                    <a:cubicBezTo>
                      <a:pt x="196584" y="-29410"/>
                      <a:pt x="561888" y="-74520"/>
                      <a:pt x="871412" y="123143"/>
                    </a:cubicBezTo>
                    <a:cubicBezTo>
                      <a:pt x="1180936" y="320348"/>
                      <a:pt x="1317486" y="685651"/>
                      <a:pt x="1176516" y="938788"/>
                    </a:cubicBezTo>
                    <a:close/>
                  </a:path>
                </a:pathLst>
              </a:custGeom>
              <a:solidFill>
                <a:srgbClr val="CACACA">
                  <a:alpha val="42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A31084F9-52B8-4AC2-9F82-7B1BEA0FA150}"/>
                  </a:ext>
                </a:extLst>
              </p:cNvPr>
              <p:cNvSpPr/>
              <p:nvPr/>
            </p:nvSpPr>
            <p:spPr>
              <a:xfrm>
                <a:off x="7331713" y="891639"/>
                <a:ext cx="1212846" cy="1140915"/>
              </a:xfrm>
              <a:custGeom>
                <a:avLst/>
                <a:gdLst>
                  <a:gd name="connsiteX0" fmla="*/ 1162758 w 1212846"/>
                  <a:gd name="connsiteY0" fmla="*/ 908204 h 1140915"/>
                  <a:gd name="connsiteX1" fmla="*/ 365554 w 1212846"/>
                  <a:gd name="connsiteY1" fmla="*/ 1030124 h 1140915"/>
                  <a:gd name="connsiteX2" fmla="*/ 50085 w 1212846"/>
                  <a:gd name="connsiteY2" fmla="*/ 232920 h 1140915"/>
                  <a:gd name="connsiteX3" fmla="*/ 847442 w 1212846"/>
                  <a:gd name="connsiteY3" fmla="*/ 110848 h 1140915"/>
                  <a:gd name="connsiteX4" fmla="*/ 1162758 w 1212846"/>
                  <a:gd name="connsiteY4" fmla="*/ 908204 h 11409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12846" h="1140915">
                    <a:moveTo>
                      <a:pt x="1162758" y="908204"/>
                    </a:moveTo>
                    <a:cubicBezTo>
                      <a:pt x="1029561" y="1162103"/>
                      <a:pt x="672792" y="1216662"/>
                      <a:pt x="365554" y="1030124"/>
                    </a:cubicBezTo>
                    <a:cubicBezTo>
                      <a:pt x="58163" y="843587"/>
                      <a:pt x="-82959" y="486666"/>
                      <a:pt x="50085" y="232920"/>
                    </a:cubicBezTo>
                    <a:cubicBezTo>
                      <a:pt x="183131" y="-21131"/>
                      <a:pt x="540204" y="-75842"/>
                      <a:pt x="847442" y="110848"/>
                    </a:cubicBezTo>
                    <a:cubicBezTo>
                      <a:pt x="1154680" y="297233"/>
                      <a:pt x="1295803" y="654154"/>
                      <a:pt x="1162758" y="908204"/>
                    </a:cubicBezTo>
                    <a:close/>
                  </a:path>
                </a:pathLst>
              </a:custGeom>
              <a:solidFill>
                <a:srgbClr val="C6C6C6">
                  <a:alpha val="45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CF087BDC-9718-4C5D-A5F1-6833C0B3CC92}"/>
                  </a:ext>
                </a:extLst>
              </p:cNvPr>
              <p:cNvSpPr/>
              <p:nvPr/>
            </p:nvSpPr>
            <p:spPr>
              <a:xfrm>
                <a:off x="7332280" y="893135"/>
                <a:ext cx="1194032" cy="1120157"/>
              </a:xfrm>
              <a:custGeom>
                <a:avLst/>
                <a:gdLst>
                  <a:gd name="connsiteX0" fmla="*/ 1149085 w 1194032"/>
                  <a:gd name="connsiteY0" fmla="*/ 877905 h 1120157"/>
                  <a:gd name="connsiteX1" fmla="*/ 370320 w 1194032"/>
                  <a:gd name="connsiteY1" fmla="*/ 1021161 h 1120157"/>
                  <a:gd name="connsiteX2" fmla="*/ 44946 w 1194032"/>
                  <a:gd name="connsiteY2" fmla="*/ 242397 h 1120157"/>
                  <a:gd name="connsiteX3" fmla="*/ 823863 w 1194032"/>
                  <a:gd name="connsiteY3" fmla="*/ 98988 h 1120157"/>
                  <a:gd name="connsiteX4" fmla="*/ 1149085 w 1194032"/>
                  <a:gd name="connsiteY4" fmla="*/ 877905 h 11201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94032" h="1120157">
                    <a:moveTo>
                      <a:pt x="1149085" y="877905"/>
                    </a:moveTo>
                    <a:cubicBezTo>
                      <a:pt x="1023659" y="1132565"/>
                      <a:pt x="675120" y="1196726"/>
                      <a:pt x="370320" y="1021161"/>
                    </a:cubicBezTo>
                    <a:cubicBezTo>
                      <a:pt x="65215" y="845596"/>
                      <a:pt x="-80326" y="496905"/>
                      <a:pt x="44946" y="242397"/>
                    </a:cubicBezTo>
                    <a:cubicBezTo>
                      <a:pt x="170219" y="-12416"/>
                      <a:pt x="519063" y="-76576"/>
                      <a:pt x="823863" y="98988"/>
                    </a:cubicBezTo>
                    <a:cubicBezTo>
                      <a:pt x="1128815" y="274553"/>
                      <a:pt x="1274357" y="623244"/>
                      <a:pt x="1149085" y="877905"/>
                    </a:cubicBezTo>
                    <a:close/>
                  </a:path>
                </a:pathLst>
              </a:custGeom>
              <a:solidFill>
                <a:srgbClr val="C2C2C2">
                  <a:alpha val="48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294CC1EB-503F-4151-A5BE-3E98D1D7A9E0}"/>
                  </a:ext>
                </a:extLst>
              </p:cNvPr>
              <p:cNvSpPr/>
              <p:nvPr/>
            </p:nvSpPr>
            <p:spPr>
              <a:xfrm>
                <a:off x="7332649" y="894187"/>
                <a:ext cx="1175635" cy="1100564"/>
              </a:xfrm>
              <a:custGeom>
                <a:avLst/>
                <a:gdLst>
                  <a:gd name="connsiteX0" fmla="*/ 1135609 w 1175635"/>
                  <a:gd name="connsiteY0" fmla="*/ 848202 h 1100564"/>
                  <a:gd name="connsiteX1" fmla="*/ 375285 w 1175635"/>
                  <a:gd name="connsiteY1" fmla="*/ 1012794 h 1100564"/>
                  <a:gd name="connsiteX2" fmla="*/ 40005 w 1175635"/>
                  <a:gd name="connsiteY2" fmla="*/ 252470 h 1100564"/>
                  <a:gd name="connsiteX3" fmla="*/ 800481 w 1175635"/>
                  <a:gd name="connsiteY3" fmla="*/ 87726 h 1100564"/>
                  <a:gd name="connsiteX4" fmla="*/ 1135609 w 1175635"/>
                  <a:gd name="connsiteY4" fmla="*/ 848202 h 11005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75635" h="1100564">
                    <a:moveTo>
                      <a:pt x="1135609" y="848202"/>
                    </a:moveTo>
                    <a:cubicBezTo>
                      <a:pt x="1018109" y="1103777"/>
                      <a:pt x="677800" y="1177386"/>
                      <a:pt x="375285" y="1012794"/>
                    </a:cubicBezTo>
                    <a:cubicBezTo>
                      <a:pt x="72619" y="848202"/>
                      <a:pt x="-77495" y="507740"/>
                      <a:pt x="40005" y="252470"/>
                    </a:cubicBezTo>
                    <a:cubicBezTo>
                      <a:pt x="157354" y="-3105"/>
                      <a:pt x="497968" y="-76866"/>
                      <a:pt x="800481" y="87726"/>
                    </a:cubicBezTo>
                    <a:cubicBezTo>
                      <a:pt x="1103149" y="252318"/>
                      <a:pt x="1253110" y="592627"/>
                      <a:pt x="1135609" y="848202"/>
                    </a:cubicBezTo>
                    <a:close/>
                  </a:path>
                </a:pathLst>
              </a:custGeom>
              <a:solidFill>
                <a:srgbClr val="BDBDBD">
                  <a:alpha val="52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D6CC5A12-421D-4D8E-B623-839A699B6EB2}"/>
                  </a:ext>
                </a:extLst>
              </p:cNvPr>
              <p:cNvSpPr/>
              <p:nvPr/>
            </p:nvSpPr>
            <p:spPr>
              <a:xfrm>
                <a:off x="7332770" y="894689"/>
                <a:ext cx="1157696" cy="1081971"/>
              </a:xfrm>
              <a:custGeom>
                <a:avLst/>
                <a:gdLst>
                  <a:gd name="connsiteX0" fmla="*/ 1122382 w 1157696"/>
                  <a:gd name="connsiteY0" fmla="*/ 819049 h 1081971"/>
                  <a:gd name="connsiteX1" fmla="*/ 380499 w 1157696"/>
                  <a:gd name="connsiteY1" fmla="*/ 1004977 h 1081971"/>
                  <a:gd name="connsiteX2" fmla="*/ 35313 w 1157696"/>
                  <a:gd name="connsiteY2" fmla="*/ 263093 h 1081971"/>
                  <a:gd name="connsiteX3" fmla="*/ 777348 w 1157696"/>
                  <a:gd name="connsiteY3" fmla="*/ 77165 h 1081971"/>
                  <a:gd name="connsiteX4" fmla="*/ 1122382 w 1157696"/>
                  <a:gd name="connsiteY4" fmla="*/ 819049 h 10819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57696" h="1081971">
                    <a:moveTo>
                      <a:pt x="1122382" y="819049"/>
                    </a:moveTo>
                    <a:cubicBezTo>
                      <a:pt x="1012654" y="1075386"/>
                      <a:pt x="680574" y="1158444"/>
                      <a:pt x="380499" y="1004977"/>
                    </a:cubicBezTo>
                    <a:cubicBezTo>
                      <a:pt x="80118" y="851357"/>
                      <a:pt x="-74415" y="519278"/>
                      <a:pt x="35313" y="263093"/>
                    </a:cubicBezTo>
                    <a:cubicBezTo>
                      <a:pt x="144888" y="6604"/>
                      <a:pt x="477272" y="-76606"/>
                      <a:pt x="777348" y="77165"/>
                    </a:cubicBezTo>
                    <a:cubicBezTo>
                      <a:pt x="1077576" y="230480"/>
                      <a:pt x="1232110" y="562712"/>
                      <a:pt x="1122382" y="819049"/>
                    </a:cubicBezTo>
                    <a:close/>
                  </a:path>
                </a:pathLst>
              </a:custGeom>
              <a:solidFill>
                <a:srgbClr val="B9B9B9">
                  <a:alpha val="55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A76E278B-8844-423E-B29E-080BDE97F2A7}"/>
                  </a:ext>
                </a:extLst>
              </p:cNvPr>
              <p:cNvSpPr/>
              <p:nvPr/>
            </p:nvSpPr>
            <p:spPr>
              <a:xfrm>
                <a:off x="7332879" y="894450"/>
                <a:ext cx="1140043" cy="1064726"/>
              </a:xfrm>
              <a:custGeom>
                <a:avLst/>
                <a:gdLst>
                  <a:gd name="connsiteX0" fmla="*/ 1109318 w 1140043"/>
                  <a:gd name="connsiteY0" fmla="*/ 790636 h 1064726"/>
                  <a:gd name="connsiteX1" fmla="*/ 385875 w 1140043"/>
                  <a:gd name="connsiteY1" fmla="*/ 997748 h 1064726"/>
                  <a:gd name="connsiteX2" fmla="*/ 30783 w 1140043"/>
                  <a:gd name="connsiteY2" fmla="*/ 274305 h 1064726"/>
                  <a:gd name="connsiteX3" fmla="*/ 754378 w 1140043"/>
                  <a:gd name="connsiteY3" fmla="*/ 67041 h 1064726"/>
                  <a:gd name="connsiteX4" fmla="*/ 1109318 w 1140043"/>
                  <a:gd name="connsiteY4" fmla="*/ 790636 h 1064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40043" h="1064726">
                    <a:moveTo>
                      <a:pt x="1109318" y="790636"/>
                    </a:moveTo>
                    <a:cubicBezTo>
                      <a:pt x="1007515" y="1047735"/>
                      <a:pt x="683665" y="1140395"/>
                      <a:pt x="385875" y="997748"/>
                    </a:cubicBezTo>
                    <a:cubicBezTo>
                      <a:pt x="87933" y="855102"/>
                      <a:pt x="-71020" y="531252"/>
                      <a:pt x="30783" y="274305"/>
                    </a:cubicBezTo>
                    <a:cubicBezTo>
                      <a:pt x="132586" y="17054"/>
                      <a:pt x="456589" y="-75758"/>
                      <a:pt x="754378" y="67041"/>
                    </a:cubicBezTo>
                    <a:cubicBezTo>
                      <a:pt x="1052168" y="209535"/>
                      <a:pt x="1210969" y="533385"/>
                      <a:pt x="1109318" y="790636"/>
                    </a:cubicBezTo>
                    <a:close/>
                  </a:path>
                </a:pathLst>
              </a:custGeom>
              <a:solidFill>
                <a:srgbClr val="B5B5B5">
                  <a:alpha val="58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E29F7D08-8B92-4B1C-BFAA-BA54F77EDD04}"/>
                  </a:ext>
                </a:extLst>
              </p:cNvPr>
              <p:cNvSpPr/>
              <p:nvPr/>
            </p:nvSpPr>
            <p:spPr>
              <a:xfrm>
                <a:off x="7332358" y="893663"/>
                <a:ext cx="1123257" cy="1048688"/>
              </a:xfrm>
              <a:custGeom>
                <a:avLst/>
                <a:gdLst>
                  <a:gd name="connsiteX0" fmla="*/ 1096734 w 1123257"/>
                  <a:gd name="connsiteY0" fmla="*/ 762772 h 1048688"/>
                  <a:gd name="connsiteX1" fmla="*/ 391579 w 1123257"/>
                  <a:gd name="connsiteY1" fmla="*/ 991219 h 1048688"/>
                  <a:gd name="connsiteX2" fmla="*/ 26581 w 1123257"/>
                  <a:gd name="connsiteY2" fmla="*/ 286065 h 1048688"/>
                  <a:gd name="connsiteX3" fmla="*/ 731736 w 1123257"/>
                  <a:gd name="connsiteY3" fmla="*/ 57465 h 1048688"/>
                  <a:gd name="connsiteX4" fmla="*/ 1096734 w 1123257"/>
                  <a:gd name="connsiteY4" fmla="*/ 762772 h 10486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23257" h="1048688">
                    <a:moveTo>
                      <a:pt x="1096734" y="762772"/>
                    </a:moveTo>
                    <a:cubicBezTo>
                      <a:pt x="1002702" y="1020633"/>
                      <a:pt x="687083" y="1122893"/>
                      <a:pt x="391579" y="991219"/>
                    </a:cubicBezTo>
                    <a:cubicBezTo>
                      <a:pt x="95923" y="859546"/>
                      <a:pt x="-67450" y="543926"/>
                      <a:pt x="26581" y="286065"/>
                    </a:cubicBezTo>
                    <a:cubicBezTo>
                      <a:pt x="120459" y="28051"/>
                      <a:pt x="436384" y="-74209"/>
                      <a:pt x="731736" y="57465"/>
                    </a:cubicBezTo>
                    <a:cubicBezTo>
                      <a:pt x="1027391" y="189138"/>
                      <a:pt x="1190612" y="504759"/>
                      <a:pt x="1096734" y="762772"/>
                    </a:cubicBezTo>
                    <a:close/>
                  </a:path>
                </a:pathLst>
              </a:custGeom>
              <a:solidFill>
                <a:srgbClr val="B1B1B1">
                  <a:alpha val="61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896B7265-18ED-4A72-A04D-0EB900229EB8}"/>
                  </a:ext>
                </a:extLst>
              </p:cNvPr>
              <p:cNvSpPr/>
              <p:nvPr/>
            </p:nvSpPr>
            <p:spPr>
              <a:xfrm>
                <a:off x="7331740" y="892166"/>
                <a:ext cx="1106816" cy="1033850"/>
              </a:xfrm>
              <a:custGeom>
                <a:avLst/>
                <a:gdLst>
                  <a:gd name="connsiteX0" fmla="*/ 1084245 w 1106816"/>
                  <a:gd name="connsiteY0" fmla="*/ 735466 h 1033850"/>
                  <a:gd name="connsiteX1" fmla="*/ 397531 w 1106816"/>
                  <a:gd name="connsiteY1" fmla="*/ 985249 h 1033850"/>
                  <a:gd name="connsiteX2" fmla="*/ 22627 w 1106816"/>
                  <a:gd name="connsiteY2" fmla="*/ 298535 h 1033850"/>
                  <a:gd name="connsiteX3" fmla="*/ 709341 w 1106816"/>
                  <a:gd name="connsiteY3" fmla="*/ 48599 h 1033850"/>
                  <a:gd name="connsiteX4" fmla="*/ 1084245 w 1106816"/>
                  <a:gd name="connsiteY4" fmla="*/ 735466 h 1033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6816" h="1033850">
                    <a:moveTo>
                      <a:pt x="1084245" y="735466"/>
                    </a:moveTo>
                    <a:cubicBezTo>
                      <a:pt x="997987" y="994088"/>
                      <a:pt x="690596" y="1105950"/>
                      <a:pt x="397531" y="985249"/>
                    </a:cubicBezTo>
                    <a:cubicBezTo>
                      <a:pt x="104313" y="864548"/>
                      <a:pt x="-63632" y="557158"/>
                      <a:pt x="22627" y="298535"/>
                    </a:cubicBezTo>
                    <a:cubicBezTo>
                      <a:pt x="108733" y="39760"/>
                      <a:pt x="416276" y="-72102"/>
                      <a:pt x="709341" y="48599"/>
                    </a:cubicBezTo>
                    <a:cubicBezTo>
                      <a:pt x="1002559" y="169300"/>
                      <a:pt x="1170351" y="476843"/>
                      <a:pt x="1084245" y="735466"/>
                    </a:cubicBezTo>
                    <a:close/>
                  </a:path>
                </a:pathLst>
              </a:custGeom>
              <a:solidFill>
                <a:srgbClr val="ADADAD">
                  <a:alpha val="65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20D6C913-B637-4EC6-98AF-E677D1A86261}"/>
                  </a:ext>
                </a:extLst>
              </p:cNvPr>
              <p:cNvSpPr/>
              <p:nvPr/>
            </p:nvSpPr>
            <p:spPr>
              <a:xfrm>
                <a:off x="7331041" y="890151"/>
                <a:ext cx="1090834" cy="1020375"/>
              </a:xfrm>
              <a:custGeom>
                <a:avLst/>
                <a:gdLst>
                  <a:gd name="connsiteX0" fmla="*/ 1071990 w 1090834"/>
                  <a:gd name="connsiteY0" fmla="*/ 708829 h 1020375"/>
                  <a:gd name="connsiteX1" fmla="*/ 403716 w 1090834"/>
                  <a:gd name="connsiteY1" fmla="*/ 979949 h 1020375"/>
                  <a:gd name="connsiteX2" fmla="*/ 18906 w 1090834"/>
                  <a:gd name="connsiteY2" fmla="*/ 311675 h 1020375"/>
                  <a:gd name="connsiteX3" fmla="*/ 687332 w 1090834"/>
                  <a:gd name="connsiteY3" fmla="*/ 40403 h 1020375"/>
                  <a:gd name="connsiteX4" fmla="*/ 1071990 w 1090834"/>
                  <a:gd name="connsiteY4" fmla="*/ 708829 h 1020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834" h="1020375">
                    <a:moveTo>
                      <a:pt x="1071990" y="708829"/>
                    </a:moveTo>
                    <a:cubicBezTo>
                      <a:pt x="993656" y="968366"/>
                      <a:pt x="694495" y="1089677"/>
                      <a:pt x="403716" y="979949"/>
                    </a:cubicBezTo>
                    <a:cubicBezTo>
                      <a:pt x="112784" y="870221"/>
                      <a:pt x="-59428" y="571059"/>
                      <a:pt x="18906" y="311675"/>
                    </a:cubicBezTo>
                    <a:cubicBezTo>
                      <a:pt x="97240" y="52137"/>
                      <a:pt x="396400" y="-69325"/>
                      <a:pt x="687332" y="40403"/>
                    </a:cubicBezTo>
                    <a:cubicBezTo>
                      <a:pt x="977959" y="150131"/>
                      <a:pt x="1150171" y="449292"/>
                      <a:pt x="1071990" y="708829"/>
                    </a:cubicBezTo>
                    <a:close/>
                  </a:path>
                </a:pathLst>
              </a:custGeom>
              <a:solidFill>
                <a:srgbClr val="A9A9A9">
                  <a:alpha val="68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1969672B-A3B7-4259-9188-7AB70F3A167A}"/>
                  </a:ext>
                </a:extLst>
              </p:cNvPr>
              <p:cNvSpPr/>
              <p:nvPr/>
            </p:nvSpPr>
            <p:spPr>
              <a:xfrm>
                <a:off x="7329851" y="887493"/>
                <a:ext cx="1075540" cy="1008151"/>
              </a:xfrm>
              <a:custGeom>
                <a:avLst/>
                <a:gdLst>
                  <a:gd name="connsiteX0" fmla="*/ 1060074 w 1075540"/>
                  <a:gd name="connsiteY0" fmla="*/ 682836 h 1008151"/>
                  <a:gd name="connsiteX1" fmla="*/ 410240 w 1075540"/>
                  <a:gd name="connsiteY1" fmla="*/ 975292 h 1008151"/>
                  <a:gd name="connsiteX2" fmla="*/ 15524 w 1075540"/>
                  <a:gd name="connsiteY2" fmla="*/ 325458 h 1008151"/>
                  <a:gd name="connsiteX3" fmla="*/ 665510 w 1075540"/>
                  <a:gd name="connsiteY3" fmla="*/ 33002 h 1008151"/>
                  <a:gd name="connsiteX4" fmla="*/ 1060074 w 1075540"/>
                  <a:gd name="connsiteY4" fmla="*/ 682836 h 1008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75540" h="1008151">
                    <a:moveTo>
                      <a:pt x="1060074" y="682836"/>
                    </a:moveTo>
                    <a:cubicBezTo>
                      <a:pt x="989513" y="943135"/>
                      <a:pt x="698581" y="1073894"/>
                      <a:pt x="410240" y="975292"/>
                    </a:cubicBezTo>
                    <a:cubicBezTo>
                      <a:pt x="121595" y="876536"/>
                      <a:pt x="-55037" y="585605"/>
                      <a:pt x="15524" y="325458"/>
                    </a:cubicBezTo>
                    <a:cubicBezTo>
                      <a:pt x="85933" y="65006"/>
                      <a:pt x="377017" y="-65905"/>
                      <a:pt x="665510" y="33002"/>
                    </a:cubicBezTo>
                    <a:cubicBezTo>
                      <a:pt x="953851" y="131605"/>
                      <a:pt x="1130483" y="422537"/>
                      <a:pt x="1060074" y="682836"/>
                    </a:cubicBezTo>
                    <a:close/>
                  </a:path>
                </a:pathLst>
              </a:custGeom>
              <a:solidFill>
                <a:srgbClr val="A5A5A5">
                  <a:alpha val="71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CEA00D16-F30B-47E0-8A33-3E7BD31986B3}"/>
                  </a:ext>
                </a:extLst>
              </p:cNvPr>
              <p:cNvSpPr/>
              <p:nvPr/>
            </p:nvSpPr>
            <p:spPr>
              <a:xfrm>
                <a:off x="7328272" y="883979"/>
                <a:ext cx="1060925" cy="997492"/>
              </a:xfrm>
              <a:custGeom>
                <a:avLst/>
                <a:gdLst>
                  <a:gd name="connsiteX0" fmla="*/ 1048546 w 1060925"/>
                  <a:gd name="connsiteY0" fmla="*/ 657699 h 997492"/>
                  <a:gd name="connsiteX1" fmla="*/ 417153 w 1060925"/>
                  <a:gd name="connsiteY1" fmla="*/ 971338 h 997492"/>
                  <a:gd name="connsiteX2" fmla="*/ 12379 w 1060925"/>
                  <a:gd name="connsiteY2" fmla="*/ 339945 h 997492"/>
                  <a:gd name="connsiteX3" fmla="*/ 643924 w 1060925"/>
                  <a:gd name="connsiteY3" fmla="*/ 26153 h 997492"/>
                  <a:gd name="connsiteX4" fmla="*/ 1048546 w 1060925"/>
                  <a:gd name="connsiteY4" fmla="*/ 657699 h 9974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0925" h="997492">
                    <a:moveTo>
                      <a:pt x="1048546" y="657699"/>
                    </a:moveTo>
                    <a:cubicBezTo>
                      <a:pt x="985910" y="918760"/>
                      <a:pt x="703208" y="1059120"/>
                      <a:pt x="417153" y="971338"/>
                    </a:cubicBezTo>
                    <a:cubicBezTo>
                      <a:pt x="130946" y="883556"/>
                      <a:pt x="-50258" y="600853"/>
                      <a:pt x="12379" y="339945"/>
                    </a:cubicBezTo>
                    <a:cubicBezTo>
                      <a:pt x="75015" y="78731"/>
                      <a:pt x="357717" y="-61629"/>
                      <a:pt x="643924" y="26153"/>
                    </a:cubicBezTo>
                    <a:cubicBezTo>
                      <a:pt x="929979" y="113935"/>
                      <a:pt x="1111183" y="396485"/>
                      <a:pt x="1048546" y="657699"/>
                    </a:cubicBezTo>
                    <a:close/>
                  </a:path>
                </a:pathLst>
              </a:custGeom>
              <a:solidFill>
                <a:srgbClr val="A1A1A1">
                  <a:alpha val="74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E7DBE1E8-C07F-4533-8D24-FE9896814615}"/>
                  </a:ext>
                </a:extLst>
              </p:cNvPr>
              <p:cNvSpPr/>
              <p:nvPr/>
            </p:nvSpPr>
            <p:spPr>
              <a:xfrm>
                <a:off x="7326358" y="879813"/>
                <a:ext cx="1046963" cy="988298"/>
              </a:xfrm>
              <a:custGeom>
                <a:avLst/>
                <a:gdLst>
                  <a:gd name="connsiteX0" fmla="*/ 1037354 w 1046963"/>
                  <a:gd name="connsiteY0" fmla="*/ 633214 h 988298"/>
                  <a:gd name="connsiteX1" fmla="*/ 424249 w 1046963"/>
                  <a:gd name="connsiteY1" fmla="*/ 968189 h 988298"/>
                  <a:gd name="connsiteX2" fmla="*/ 9568 w 1046963"/>
                  <a:gd name="connsiteY2" fmla="*/ 355236 h 988298"/>
                  <a:gd name="connsiteX3" fmla="*/ 622674 w 1046963"/>
                  <a:gd name="connsiteY3" fmla="*/ 20109 h 988298"/>
                  <a:gd name="connsiteX4" fmla="*/ 1037354 w 1046963"/>
                  <a:gd name="connsiteY4" fmla="*/ 633214 h 988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46963" h="988298">
                    <a:moveTo>
                      <a:pt x="1037354" y="633214"/>
                    </a:moveTo>
                    <a:cubicBezTo>
                      <a:pt x="982490" y="895037"/>
                      <a:pt x="708017" y="1044999"/>
                      <a:pt x="424249" y="968189"/>
                    </a:cubicBezTo>
                    <a:cubicBezTo>
                      <a:pt x="140327" y="891380"/>
                      <a:pt x="-45144" y="616907"/>
                      <a:pt x="9568" y="355236"/>
                    </a:cubicBezTo>
                    <a:cubicBezTo>
                      <a:pt x="64432" y="93261"/>
                      <a:pt x="338905" y="-56701"/>
                      <a:pt x="622674" y="20109"/>
                    </a:cubicBezTo>
                    <a:cubicBezTo>
                      <a:pt x="906594" y="96766"/>
                      <a:pt x="1092218" y="371238"/>
                      <a:pt x="1037354" y="633214"/>
                    </a:cubicBezTo>
                    <a:close/>
                  </a:path>
                </a:pathLst>
              </a:custGeom>
              <a:solidFill>
                <a:srgbClr val="9D9D9D">
                  <a:alpha val="77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335B16E9-9D8F-40F0-B89C-FE9EB814A213}"/>
                  </a:ext>
                </a:extLst>
              </p:cNvPr>
              <p:cNvSpPr/>
              <p:nvPr/>
            </p:nvSpPr>
            <p:spPr>
              <a:xfrm>
                <a:off x="7324385" y="874730"/>
                <a:ext cx="1033493" cy="980784"/>
              </a:xfrm>
              <a:custGeom>
                <a:avLst/>
                <a:gdLst>
                  <a:gd name="connsiteX0" fmla="*/ 1026373 w 1033493"/>
                  <a:gd name="connsiteY0" fmla="*/ 609645 h 980784"/>
                  <a:gd name="connsiteX1" fmla="*/ 431707 w 1033493"/>
                  <a:gd name="connsiteY1" fmla="*/ 965956 h 980784"/>
                  <a:gd name="connsiteX2" fmla="*/ 7121 w 1033493"/>
                  <a:gd name="connsiteY2" fmla="*/ 371292 h 980784"/>
                  <a:gd name="connsiteX3" fmla="*/ 601786 w 1033493"/>
                  <a:gd name="connsiteY3" fmla="*/ 14828 h 980784"/>
                  <a:gd name="connsiteX4" fmla="*/ 1026373 w 1033493"/>
                  <a:gd name="connsiteY4" fmla="*/ 609645 h 9807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33493" h="980784">
                    <a:moveTo>
                      <a:pt x="1026373" y="609645"/>
                    </a:moveTo>
                    <a:cubicBezTo>
                      <a:pt x="979281" y="872230"/>
                      <a:pt x="713191" y="1031793"/>
                      <a:pt x="431707" y="965956"/>
                    </a:cubicBezTo>
                    <a:cubicBezTo>
                      <a:pt x="150225" y="900120"/>
                      <a:pt x="-39818" y="633877"/>
                      <a:pt x="7121" y="371292"/>
                    </a:cubicBezTo>
                    <a:cubicBezTo>
                      <a:pt x="54060" y="108554"/>
                      <a:pt x="320303" y="-51009"/>
                      <a:pt x="601786" y="14828"/>
                    </a:cubicBezTo>
                    <a:cubicBezTo>
                      <a:pt x="883269" y="80665"/>
                      <a:pt x="1073312" y="346908"/>
                      <a:pt x="1026373" y="609645"/>
                    </a:cubicBezTo>
                    <a:close/>
                  </a:path>
                </a:pathLst>
              </a:custGeom>
              <a:solidFill>
                <a:srgbClr val="999999">
                  <a:alpha val="81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08AA9853-867C-420D-A91B-5F8E522AED0A}"/>
                  </a:ext>
                </a:extLst>
              </p:cNvPr>
              <p:cNvSpPr/>
              <p:nvPr/>
            </p:nvSpPr>
            <p:spPr>
              <a:xfrm>
                <a:off x="7321918" y="868968"/>
                <a:ext cx="1020746" cy="974542"/>
              </a:xfrm>
              <a:custGeom>
                <a:avLst/>
                <a:gdLst>
                  <a:gd name="connsiteX0" fmla="*/ 1015733 w 1020746"/>
                  <a:gd name="connsiteY0" fmla="*/ 586604 h 974542"/>
                  <a:gd name="connsiteX1" fmla="*/ 439508 w 1020746"/>
                  <a:gd name="connsiteY1" fmla="*/ 964252 h 974542"/>
                  <a:gd name="connsiteX2" fmla="*/ 5016 w 1020746"/>
                  <a:gd name="connsiteY2" fmla="*/ 388027 h 974542"/>
                  <a:gd name="connsiteX3" fmla="*/ 581241 w 1020746"/>
                  <a:gd name="connsiteY3" fmla="*/ 10380 h 974542"/>
                  <a:gd name="connsiteX4" fmla="*/ 1015733 w 1020746"/>
                  <a:gd name="connsiteY4" fmla="*/ 586604 h 97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20746" h="974542">
                    <a:moveTo>
                      <a:pt x="1015733" y="586604"/>
                    </a:moveTo>
                    <a:cubicBezTo>
                      <a:pt x="976566" y="850104"/>
                      <a:pt x="718553" y="1018963"/>
                      <a:pt x="439508" y="964252"/>
                    </a:cubicBezTo>
                    <a:cubicBezTo>
                      <a:pt x="160312" y="909388"/>
                      <a:pt x="-34151" y="651527"/>
                      <a:pt x="5016" y="388027"/>
                    </a:cubicBezTo>
                    <a:cubicBezTo>
                      <a:pt x="44183" y="124528"/>
                      <a:pt x="302196" y="-44637"/>
                      <a:pt x="581241" y="10380"/>
                    </a:cubicBezTo>
                    <a:cubicBezTo>
                      <a:pt x="860285" y="65244"/>
                      <a:pt x="1054899" y="323105"/>
                      <a:pt x="1015733" y="586604"/>
                    </a:cubicBezTo>
                    <a:close/>
                  </a:path>
                </a:pathLst>
              </a:custGeom>
              <a:solidFill>
                <a:srgbClr val="949494">
                  <a:alpha val="84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297AD3B0-C216-45EF-87BE-453B4AF2E905}"/>
                  </a:ext>
                </a:extLst>
              </p:cNvPr>
              <p:cNvSpPr/>
              <p:nvPr/>
            </p:nvSpPr>
            <p:spPr>
              <a:xfrm>
                <a:off x="7319104" y="862349"/>
                <a:ext cx="1008697" cy="970038"/>
              </a:xfrm>
              <a:custGeom>
                <a:avLst/>
                <a:gdLst>
                  <a:gd name="connsiteX0" fmla="*/ 1005440 w 1008697"/>
                  <a:gd name="connsiteY0" fmla="*/ 564572 h 970038"/>
                  <a:gd name="connsiteX1" fmla="*/ 447656 w 1008697"/>
                  <a:gd name="connsiteY1" fmla="*/ 963403 h 970038"/>
                  <a:gd name="connsiteX2" fmla="*/ 3258 w 1008697"/>
                  <a:gd name="connsiteY2" fmla="*/ 405619 h 970038"/>
                  <a:gd name="connsiteX3" fmla="*/ 561042 w 1008697"/>
                  <a:gd name="connsiteY3" fmla="*/ 6635 h 970038"/>
                  <a:gd name="connsiteX4" fmla="*/ 1005440 w 1008697"/>
                  <a:gd name="connsiteY4" fmla="*/ 564572 h 970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8697" h="970038">
                    <a:moveTo>
                      <a:pt x="1005440" y="564572"/>
                    </a:moveTo>
                    <a:cubicBezTo>
                      <a:pt x="974046" y="828833"/>
                      <a:pt x="724414" y="1007294"/>
                      <a:pt x="447656" y="963403"/>
                    </a:cubicBezTo>
                    <a:cubicBezTo>
                      <a:pt x="170898" y="919511"/>
                      <a:pt x="-28136" y="669880"/>
                      <a:pt x="3258" y="405619"/>
                    </a:cubicBezTo>
                    <a:cubicBezTo>
                      <a:pt x="34500" y="141205"/>
                      <a:pt x="284284" y="-37256"/>
                      <a:pt x="561042" y="6635"/>
                    </a:cubicBezTo>
                    <a:cubicBezTo>
                      <a:pt x="837800" y="50527"/>
                      <a:pt x="1036834" y="300310"/>
                      <a:pt x="1005440" y="564572"/>
                    </a:cubicBezTo>
                    <a:close/>
                  </a:path>
                </a:pathLst>
              </a:custGeom>
              <a:solidFill>
                <a:srgbClr val="909090">
                  <a:alpha val="87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BAF6B720-D14D-438D-81F2-5FB9A5A8C103}"/>
                  </a:ext>
                </a:extLst>
              </p:cNvPr>
              <p:cNvSpPr/>
              <p:nvPr/>
            </p:nvSpPr>
            <p:spPr>
              <a:xfrm>
                <a:off x="7315947" y="855034"/>
                <a:ext cx="997357" cy="967141"/>
              </a:xfrm>
              <a:custGeom>
                <a:avLst/>
                <a:gdLst>
                  <a:gd name="connsiteX0" fmla="*/ 995492 w 997357"/>
                  <a:gd name="connsiteY0" fmla="*/ 543236 h 967141"/>
                  <a:gd name="connsiteX1" fmla="*/ 456148 w 997357"/>
                  <a:gd name="connsiteY1" fmla="*/ 963402 h 967141"/>
                  <a:gd name="connsiteX2" fmla="*/ 1844 w 997357"/>
                  <a:gd name="connsiteY2" fmla="*/ 424059 h 967141"/>
                  <a:gd name="connsiteX3" fmla="*/ 541187 w 997357"/>
                  <a:gd name="connsiteY3" fmla="*/ 3739 h 967141"/>
                  <a:gd name="connsiteX4" fmla="*/ 995492 w 997357"/>
                  <a:gd name="connsiteY4" fmla="*/ 543236 h 967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7357" h="967141">
                    <a:moveTo>
                      <a:pt x="995492" y="543236"/>
                    </a:moveTo>
                    <a:cubicBezTo>
                      <a:pt x="972022" y="808259"/>
                      <a:pt x="730468" y="996321"/>
                      <a:pt x="456148" y="963402"/>
                    </a:cubicBezTo>
                    <a:cubicBezTo>
                      <a:pt x="181676" y="930484"/>
                      <a:pt x="-21626" y="689082"/>
                      <a:pt x="1844" y="424059"/>
                    </a:cubicBezTo>
                    <a:cubicBezTo>
                      <a:pt x="25313" y="158883"/>
                      <a:pt x="266867" y="-29179"/>
                      <a:pt x="541187" y="3739"/>
                    </a:cubicBezTo>
                    <a:cubicBezTo>
                      <a:pt x="815660" y="36658"/>
                      <a:pt x="1019113" y="278060"/>
                      <a:pt x="995492" y="543236"/>
                    </a:cubicBezTo>
                    <a:close/>
                  </a:path>
                </a:pathLst>
              </a:custGeom>
              <a:solidFill>
                <a:srgbClr val="8C8C8C">
                  <a:alpha val="90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A592BE97-3564-4C3E-9313-915C45A7739B}"/>
                  </a:ext>
                </a:extLst>
              </p:cNvPr>
              <p:cNvSpPr/>
              <p:nvPr/>
            </p:nvSpPr>
            <p:spPr>
              <a:xfrm>
                <a:off x="7312385" y="846899"/>
                <a:ext cx="986917" cy="965886"/>
              </a:xfrm>
              <a:custGeom>
                <a:avLst/>
                <a:gdLst>
                  <a:gd name="connsiteX0" fmla="*/ 986100 w 986917"/>
                  <a:gd name="connsiteY0" fmla="*/ 522720 h 965886"/>
                  <a:gd name="connsiteX1" fmla="*/ 465044 w 986917"/>
                  <a:gd name="connsiteY1" fmla="*/ 964223 h 965886"/>
                  <a:gd name="connsiteX2" fmla="*/ 834 w 986917"/>
                  <a:gd name="connsiteY2" fmla="*/ 443319 h 965886"/>
                  <a:gd name="connsiteX3" fmla="*/ 521737 w 986917"/>
                  <a:gd name="connsiteY3" fmla="*/ 1664 h 965886"/>
                  <a:gd name="connsiteX4" fmla="*/ 986100 w 986917"/>
                  <a:gd name="connsiteY4" fmla="*/ 522720 h 9658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6917" h="965886">
                    <a:moveTo>
                      <a:pt x="986100" y="522720"/>
                    </a:moveTo>
                    <a:cubicBezTo>
                      <a:pt x="970402" y="788505"/>
                      <a:pt x="737231" y="986168"/>
                      <a:pt x="465044" y="964223"/>
                    </a:cubicBezTo>
                    <a:cubicBezTo>
                      <a:pt x="193010" y="942277"/>
                      <a:pt x="-14864" y="709105"/>
                      <a:pt x="834" y="443319"/>
                    </a:cubicBezTo>
                    <a:cubicBezTo>
                      <a:pt x="16531" y="177381"/>
                      <a:pt x="249703" y="-20281"/>
                      <a:pt x="521737" y="1664"/>
                    </a:cubicBezTo>
                    <a:cubicBezTo>
                      <a:pt x="793771" y="23610"/>
                      <a:pt x="1001644" y="256782"/>
                      <a:pt x="986100" y="522720"/>
                    </a:cubicBezTo>
                    <a:close/>
                  </a:path>
                </a:pathLst>
              </a:custGeom>
              <a:solidFill>
                <a:srgbClr val="888888">
                  <a:alpha val="94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52B02644-1C9D-49BC-B660-2BD9151C5706}"/>
                  </a:ext>
                </a:extLst>
              </p:cNvPr>
              <p:cNvSpPr/>
              <p:nvPr/>
            </p:nvSpPr>
            <p:spPr>
              <a:xfrm>
                <a:off x="7308432" y="838088"/>
                <a:ext cx="977152" cy="966134"/>
              </a:xfrm>
              <a:custGeom>
                <a:avLst/>
                <a:gdLst>
                  <a:gd name="connsiteX0" fmla="*/ 976946 w 977152"/>
                  <a:gd name="connsiteY0" fmla="*/ 502879 h 966134"/>
                  <a:gd name="connsiteX1" fmla="*/ 474331 w 977152"/>
                  <a:gd name="connsiteY1" fmla="*/ 965718 h 966134"/>
                  <a:gd name="connsiteX2" fmla="*/ 215 w 977152"/>
                  <a:gd name="connsiteY2" fmla="*/ 463255 h 966134"/>
                  <a:gd name="connsiteX3" fmla="*/ 502677 w 977152"/>
                  <a:gd name="connsiteY3" fmla="*/ 417 h 966134"/>
                  <a:gd name="connsiteX4" fmla="*/ 976946 w 977152"/>
                  <a:gd name="connsiteY4" fmla="*/ 502879 h 966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77152" h="966134">
                    <a:moveTo>
                      <a:pt x="976946" y="502879"/>
                    </a:moveTo>
                    <a:cubicBezTo>
                      <a:pt x="969174" y="769427"/>
                      <a:pt x="744079" y="976691"/>
                      <a:pt x="474331" y="965718"/>
                    </a:cubicBezTo>
                    <a:cubicBezTo>
                      <a:pt x="204583" y="954745"/>
                      <a:pt x="-7710" y="729803"/>
                      <a:pt x="215" y="463255"/>
                    </a:cubicBezTo>
                    <a:cubicBezTo>
                      <a:pt x="7987" y="196555"/>
                      <a:pt x="232930" y="-10556"/>
                      <a:pt x="502677" y="417"/>
                    </a:cubicBezTo>
                    <a:cubicBezTo>
                      <a:pt x="772425" y="11085"/>
                      <a:pt x="984719" y="236027"/>
                      <a:pt x="976946" y="502879"/>
                    </a:cubicBezTo>
                    <a:close/>
                  </a:path>
                </a:pathLst>
              </a:custGeom>
              <a:solidFill>
                <a:srgbClr val="848484">
                  <a:alpha val="97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D14A4168-035A-4711-98F5-E1CA29665101}"/>
                  </a:ext>
                </a:extLst>
              </p:cNvPr>
              <p:cNvSpPr/>
              <p:nvPr/>
            </p:nvSpPr>
            <p:spPr>
              <a:xfrm>
                <a:off x="7304074" y="827989"/>
                <a:ext cx="968197" cy="968197"/>
              </a:xfrm>
              <a:custGeom>
                <a:avLst/>
                <a:gdLst>
                  <a:gd name="connsiteX0" fmla="*/ 968197 w 968197"/>
                  <a:gd name="connsiteY0" fmla="*/ 484175 h 968197"/>
                  <a:gd name="connsiteX1" fmla="*/ 484023 w 968197"/>
                  <a:gd name="connsiteY1" fmla="*/ 968197 h 968197"/>
                  <a:gd name="connsiteX2" fmla="*/ 0 w 968197"/>
                  <a:gd name="connsiteY2" fmla="*/ 484175 h 968197"/>
                  <a:gd name="connsiteX3" fmla="*/ 484023 w 968197"/>
                  <a:gd name="connsiteY3" fmla="*/ 0 h 968197"/>
                  <a:gd name="connsiteX4" fmla="*/ 968197 w 968197"/>
                  <a:gd name="connsiteY4" fmla="*/ 484175 h 968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68197" h="968197">
                    <a:moveTo>
                      <a:pt x="968197" y="484175"/>
                    </a:moveTo>
                    <a:cubicBezTo>
                      <a:pt x="968197" y="751637"/>
                      <a:pt x="751485" y="968197"/>
                      <a:pt x="484023" y="968197"/>
                    </a:cubicBezTo>
                    <a:cubicBezTo>
                      <a:pt x="216561" y="968197"/>
                      <a:pt x="0" y="751484"/>
                      <a:pt x="0" y="484175"/>
                    </a:cubicBezTo>
                    <a:cubicBezTo>
                      <a:pt x="0" y="216713"/>
                      <a:pt x="216713" y="0"/>
                      <a:pt x="484023" y="0"/>
                    </a:cubicBezTo>
                    <a:cubicBezTo>
                      <a:pt x="751485" y="0"/>
                      <a:pt x="968197" y="216713"/>
                      <a:pt x="968197" y="484175"/>
                    </a:cubicBezTo>
                    <a:close/>
                  </a:path>
                </a:pathLst>
              </a:custGeom>
              <a:solidFill>
                <a:srgbClr val="808080"/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</p:grpSp>
        <p:grpSp>
          <p:nvGrpSpPr>
            <p:cNvPr id="41" name="Graphic 2">
              <a:extLst>
                <a:ext uri="{FF2B5EF4-FFF2-40B4-BE49-F238E27FC236}">
                  <a16:creationId xmlns:a16="http://schemas.microsoft.com/office/drawing/2014/main" id="{5128D167-10D2-4D6C-BBB8-C7E43816EE75}"/>
                </a:ext>
              </a:extLst>
            </p:cNvPr>
            <p:cNvGrpSpPr/>
            <p:nvPr/>
          </p:nvGrpSpPr>
          <p:grpSpPr>
            <a:xfrm>
              <a:off x="4130954" y="2253538"/>
              <a:ext cx="1514065" cy="1514418"/>
              <a:chOff x="4130954" y="2253538"/>
              <a:chExt cx="1514065" cy="1514418"/>
            </a:xfrm>
          </p:grpSpPr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5D1C8632-1D0C-4FC0-B515-0F4A3512309C}"/>
                  </a:ext>
                </a:extLst>
              </p:cNvPr>
              <p:cNvSpPr/>
              <p:nvPr/>
            </p:nvSpPr>
            <p:spPr>
              <a:xfrm>
                <a:off x="4132045" y="2254764"/>
                <a:ext cx="1512974" cy="1513192"/>
              </a:xfrm>
              <a:custGeom>
                <a:avLst/>
                <a:gdLst>
                  <a:gd name="connsiteX0" fmla="*/ 1196164 w 1512974"/>
                  <a:gd name="connsiteY0" fmla="*/ 317138 h 1513192"/>
                  <a:gd name="connsiteX1" fmla="*/ 1372186 w 1512974"/>
                  <a:gd name="connsiteY1" fmla="*/ 1372356 h 1513192"/>
                  <a:gd name="connsiteX2" fmla="*/ 317273 w 1512974"/>
                  <a:gd name="connsiteY2" fmla="*/ 1196029 h 1513192"/>
                  <a:gd name="connsiteX3" fmla="*/ 140946 w 1512974"/>
                  <a:gd name="connsiteY3" fmla="*/ 141116 h 1513192"/>
                  <a:gd name="connsiteX4" fmla="*/ 1196164 w 1512974"/>
                  <a:gd name="connsiteY4" fmla="*/ 317138 h 15131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12974" h="1513192">
                    <a:moveTo>
                      <a:pt x="1196164" y="317138"/>
                    </a:moveTo>
                    <a:cubicBezTo>
                      <a:pt x="1536016" y="656990"/>
                      <a:pt x="1614806" y="1129583"/>
                      <a:pt x="1372186" y="1372356"/>
                    </a:cubicBezTo>
                    <a:cubicBezTo>
                      <a:pt x="1129260" y="1615129"/>
                      <a:pt x="657277" y="1536186"/>
                      <a:pt x="317273" y="1196029"/>
                    </a:cubicBezTo>
                    <a:cubicBezTo>
                      <a:pt x="-23036" y="856024"/>
                      <a:pt x="-101980" y="383584"/>
                      <a:pt x="140946" y="141116"/>
                    </a:cubicBezTo>
                    <a:cubicBezTo>
                      <a:pt x="383415" y="-101962"/>
                      <a:pt x="856007" y="-23171"/>
                      <a:pt x="1196164" y="317138"/>
                    </a:cubicBezTo>
                    <a:close/>
                  </a:path>
                </a:pathLst>
              </a:custGeom>
              <a:solidFill>
                <a:srgbClr val="FFFFFF">
                  <a:alpha val="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AE345046-ED2A-48B0-A0F4-E796BD261DCD}"/>
                  </a:ext>
                </a:extLst>
              </p:cNvPr>
              <p:cNvSpPr/>
              <p:nvPr/>
            </p:nvSpPr>
            <p:spPr>
              <a:xfrm>
                <a:off x="4134661" y="2261073"/>
                <a:ext cx="1489907" cy="1482771"/>
              </a:xfrm>
              <a:custGeom>
                <a:avLst/>
                <a:gdLst>
                  <a:gd name="connsiteX0" fmla="*/ 1356463 w 1489907"/>
                  <a:gd name="connsiteY0" fmla="*/ 1337243 h 1482771"/>
                  <a:gd name="connsiteX1" fmla="*/ 319838 w 1489907"/>
                  <a:gd name="connsiteY1" fmla="*/ 1182252 h 1482771"/>
                  <a:gd name="connsiteX2" fmla="*/ 133453 w 1489907"/>
                  <a:gd name="connsiteY2" fmla="*/ 145627 h 1482771"/>
                  <a:gd name="connsiteX3" fmla="*/ 1170382 w 1489907"/>
                  <a:gd name="connsiteY3" fmla="*/ 300466 h 1482771"/>
                  <a:gd name="connsiteX4" fmla="*/ 1356463 w 1489907"/>
                  <a:gd name="connsiteY4" fmla="*/ 1337243 h 1482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89907" h="1482771">
                    <a:moveTo>
                      <a:pt x="1356463" y="1337243"/>
                    </a:moveTo>
                    <a:cubicBezTo>
                      <a:pt x="1121310" y="1580931"/>
                      <a:pt x="657556" y="1511436"/>
                      <a:pt x="319838" y="1182252"/>
                    </a:cubicBezTo>
                    <a:cubicBezTo>
                      <a:pt x="-18033" y="853221"/>
                      <a:pt x="-101548" y="389010"/>
                      <a:pt x="133453" y="145627"/>
                    </a:cubicBezTo>
                    <a:cubicBezTo>
                      <a:pt x="368301" y="-98060"/>
                      <a:pt x="832664" y="-28871"/>
                      <a:pt x="1170382" y="300466"/>
                    </a:cubicBezTo>
                    <a:cubicBezTo>
                      <a:pt x="1508101" y="629497"/>
                      <a:pt x="1591311" y="1093708"/>
                      <a:pt x="1356463" y="1337243"/>
                    </a:cubicBezTo>
                    <a:close/>
                  </a:path>
                </a:pathLst>
              </a:custGeom>
              <a:solidFill>
                <a:srgbClr val="FBFBFB">
                  <a:alpha val="3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B155E489-F9CD-4E18-847A-2614C4169698}"/>
                  </a:ext>
                </a:extLst>
              </p:cNvPr>
              <p:cNvSpPr/>
              <p:nvPr/>
            </p:nvSpPr>
            <p:spPr>
              <a:xfrm>
                <a:off x="4137376" y="2267339"/>
                <a:ext cx="1466864" cy="1452662"/>
              </a:xfrm>
              <a:custGeom>
                <a:avLst/>
                <a:gdLst>
                  <a:gd name="connsiteX0" fmla="*/ 1340642 w 1466864"/>
                  <a:gd name="connsiteY0" fmla="*/ 1302325 h 1452662"/>
                  <a:gd name="connsiteX1" fmla="*/ 322458 w 1466864"/>
                  <a:gd name="connsiteY1" fmla="*/ 1168671 h 1452662"/>
                  <a:gd name="connsiteX2" fmla="*/ 126166 w 1466864"/>
                  <a:gd name="connsiteY2" fmla="*/ 150486 h 1452662"/>
                  <a:gd name="connsiteX3" fmla="*/ 1144655 w 1466864"/>
                  <a:gd name="connsiteY3" fmla="*/ 283988 h 1452662"/>
                  <a:gd name="connsiteX4" fmla="*/ 1340642 w 1466864"/>
                  <a:gd name="connsiteY4" fmla="*/ 1302325 h 14526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66864" h="1452662">
                    <a:moveTo>
                      <a:pt x="1340642" y="1302325"/>
                    </a:moveTo>
                    <a:cubicBezTo>
                      <a:pt x="1113414" y="1546775"/>
                      <a:pt x="657890" y="1486729"/>
                      <a:pt x="322458" y="1168671"/>
                    </a:cubicBezTo>
                    <a:cubicBezTo>
                      <a:pt x="-13127" y="850612"/>
                      <a:pt x="-100910" y="394631"/>
                      <a:pt x="126166" y="150486"/>
                    </a:cubicBezTo>
                    <a:cubicBezTo>
                      <a:pt x="353242" y="-93964"/>
                      <a:pt x="809223" y="-34375"/>
                      <a:pt x="1144655" y="283988"/>
                    </a:cubicBezTo>
                    <a:cubicBezTo>
                      <a:pt x="1480088" y="601895"/>
                      <a:pt x="1567718" y="1057876"/>
                      <a:pt x="1340642" y="1302325"/>
                    </a:cubicBezTo>
                    <a:close/>
                  </a:path>
                </a:pathLst>
              </a:custGeom>
              <a:solidFill>
                <a:srgbClr val="F7F7F7">
                  <a:alpha val="6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57E41F9A-85A3-47C4-83BB-FEDFF564F8A5}"/>
                  </a:ext>
                </a:extLst>
              </p:cNvPr>
              <p:cNvSpPr/>
              <p:nvPr/>
            </p:nvSpPr>
            <p:spPr>
              <a:xfrm>
                <a:off x="4140058" y="2273193"/>
                <a:ext cx="1443979" cy="1423241"/>
              </a:xfrm>
              <a:custGeom>
                <a:avLst/>
                <a:gdLst>
                  <a:gd name="connsiteX0" fmla="*/ 1325006 w 1443979"/>
                  <a:gd name="connsiteY0" fmla="*/ 1267820 h 1423241"/>
                  <a:gd name="connsiteX1" fmla="*/ 325262 w 1443979"/>
                  <a:gd name="connsiteY1" fmla="*/ 1155349 h 1423241"/>
                  <a:gd name="connsiteX2" fmla="*/ 119065 w 1443979"/>
                  <a:gd name="connsiteY2" fmla="*/ 155605 h 1423241"/>
                  <a:gd name="connsiteX3" fmla="*/ 1119113 w 1443979"/>
                  <a:gd name="connsiteY3" fmla="*/ 267771 h 1423241"/>
                  <a:gd name="connsiteX4" fmla="*/ 1325006 w 1443979"/>
                  <a:gd name="connsiteY4" fmla="*/ 1267820 h 14232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43979" h="1423241">
                    <a:moveTo>
                      <a:pt x="1325006" y="1267820"/>
                    </a:moveTo>
                    <a:cubicBezTo>
                      <a:pt x="1105550" y="1513032"/>
                      <a:pt x="658256" y="1462588"/>
                      <a:pt x="325262" y="1155349"/>
                    </a:cubicBezTo>
                    <a:cubicBezTo>
                      <a:pt x="-8037" y="848263"/>
                      <a:pt x="-100239" y="400512"/>
                      <a:pt x="119065" y="155605"/>
                    </a:cubicBezTo>
                    <a:cubicBezTo>
                      <a:pt x="338216" y="-89759"/>
                      <a:pt x="786119" y="-39467"/>
                      <a:pt x="1119113" y="267771"/>
                    </a:cubicBezTo>
                    <a:cubicBezTo>
                      <a:pt x="1451955" y="574857"/>
                      <a:pt x="1544157" y="1022609"/>
                      <a:pt x="1325006" y="1267820"/>
                    </a:cubicBezTo>
                    <a:close/>
                  </a:path>
                </a:pathLst>
              </a:custGeom>
              <a:solidFill>
                <a:srgbClr val="F3F3F3">
                  <a:alpha val="10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A1E28CC5-A4CA-40E1-BF56-F704016D630F}"/>
                  </a:ext>
                </a:extLst>
              </p:cNvPr>
              <p:cNvSpPr/>
              <p:nvPr/>
            </p:nvSpPr>
            <p:spPr>
              <a:xfrm>
                <a:off x="4142501" y="2278819"/>
                <a:ext cx="1421458" cy="1394167"/>
              </a:xfrm>
              <a:custGeom>
                <a:avLst/>
                <a:gdLst>
                  <a:gd name="connsiteX0" fmla="*/ 1309456 w 1421458"/>
                  <a:gd name="connsiteY0" fmla="*/ 1233391 h 1394167"/>
                  <a:gd name="connsiteX1" fmla="*/ 328152 w 1421458"/>
                  <a:gd name="connsiteY1" fmla="*/ 1142255 h 1394167"/>
                  <a:gd name="connsiteX2" fmla="*/ 112049 w 1421458"/>
                  <a:gd name="connsiteY2" fmla="*/ 160952 h 1394167"/>
                  <a:gd name="connsiteX3" fmla="*/ 1093810 w 1421458"/>
                  <a:gd name="connsiteY3" fmla="*/ 251934 h 1394167"/>
                  <a:gd name="connsiteX4" fmla="*/ 1309456 w 1421458"/>
                  <a:gd name="connsiteY4" fmla="*/ 1233391 h 13941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21458" h="1394167">
                    <a:moveTo>
                      <a:pt x="1309456" y="1233391"/>
                    </a:moveTo>
                    <a:cubicBezTo>
                      <a:pt x="1097924" y="1479364"/>
                      <a:pt x="658860" y="1438521"/>
                      <a:pt x="328152" y="1142255"/>
                    </a:cubicBezTo>
                    <a:cubicBezTo>
                      <a:pt x="-2708" y="846142"/>
                      <a:pt x="-99482" y="406621"/>
                      <a:pt x="112049" y="160952"/>
                    </a:cubicBezTo>
                    <a:cubicBezTo>
                      <a:pt x="323428" y="-85174"/>
                      <a:pt x="762950" y="-44484"/>
                      <a:pt x="1093810" y="251934"/>
                    </a:cubicBezTo>
                    <a:cubicBezTo>
                      <a:pt x="1424213" y="548048"/>
                      <a:pt x="1520834" y="987569"/>
                      <a:pt x="1309456" y="1233391"/>
                    </a:cubicBezTo>
                    <a:close/>
                  </a:path>
                </a:pathLst>
              </a:custGeom>
              <a:solidFill>
                <a:srgbClr val="EFEFEF">
                  <a:alpha val="13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DAAC49CE-81E1-4BE2-87B9-CBCDE0E5B670}"/>
                  </a:ext>
                </a:extLst>
              </p:cNvPr>
              <p:cNvSpPr/>
              <p:nvPr/>
            </p:nvSpPr>
            <p:spPr>
              <a:xfrm>
                <a:off x="4144843" y="2284310"/>
                <a:ext cx="1399161" cy="1365656"/>
              </a:xfrm>
              <a:custGeom>
                <a:avLst/>
                <a:gdLst>
                  <a:gd name="connsiteX0" fmla="*/ 1294008 w 1399161"/>
                  <a:gd name="connsiteY0" fmla="*/ 1199249 h 1365656"/>
                  <a:gd name="connsiteX1" fmla="*/ 331144 w 1399161"/>
                  <a:gd name="connsiteY1" fmla="*/ 1129449 h 1365656"/>
                  <a:gd name="connsiteX2" fmla="*/ 105135 w 1399161"/>
                  <a:gd name="connsiteY2" fmla="*/ 166586 h 1365656"/>
                  <a:gd name="connsiteX3" fmla="*/ 1068455 w 1399161"/>
                  <a:gd name="connsiteY3" fmla="*/ 236233 h 1365656"/>
                  <a:gd name="connsiteX4" fmla="*/ 1294008 w 1399161"/>
                  <a:gd name="connsiteY4" fmla="*/ 1199249 h 13656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9161" h="1365656">
                    <a:moveTo>
                      <a:pt x="1294008" y="1199249"/>
                    </a:moveTo>
                    <a:cubicBezTo>
                      <a:pt x="1090249" y="1445984"/>
                      <a:pt x="659414" y="1414742"/>
                      <a:pt x="331144" y="1129449"/>
                    </a:cubicBezTo>
                    <a:cubicBezTo>
                      <a:pt x="2570" y="844309"/>
                      <a:pt x="-98471" y="413017"/>
                      <a:pt x="105135" y="166586"/>
                    </a:cubicBezTo>
                    <a:cubicBezTo>
                      <a:pt x="308742" y="-80302"/>
                      <a:pt x="740033" y="-49212"/>
                      <a:pt x="1068455" y="236233"/>
                    </a:cubicBezTo>
                    <a:cubicBezTo>
                      <a:pt x="1396572" y="521221"/>
                      <a:pt x="1497614" y="952513"/>
                      <a:pt x="1294008" y="1199249"/>
                    </a:cubicBezTo>
                    <a:close/>
                  </a:path>
                </a:pathLst>
              </a:custGeom>
              <a:solidFill>
                <a:srgbClr val="EBEBEB">
                  <a:alpha val="16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A6CF4087-87F4-4DD7-8642-9E3A65E82612}"/>
                  </a:ext>
                </a:extLst>
              </p:cNvPr>
              <p:cNvSpPr/>
              <p:nvPr/>
            </p:nvSpPr>
            <p:spPr>
              <a:xfrm>
                <a:off x="4146864" y="2289507"/>
                <a:ext cx="1377281" cy="1337793"/>
              </a:xfrm>
              <a:custGeom>
                <a:avLst/>
                <a:gdLst>
                  <a:gd name="connsiteX0" fmla="*/ 1278880 w 1377281"/>
                  <a:gd name="connsiteY0" fmla="*/ 1165401 h 1337793"/>
                  <a:gd name="connsiteX1" fmla="*/ 334305 w 1377281"/>
                  <a:gd name="connsiteY1" fmla="*/ 1116938 h 1337793"/>
                  <a:gd name="connsiteX2" fmla="*/ 98390 w 1377281"/>
                  <a:gd name="connsiteY2" fmla="*/ 172515 h 1337793"/>
                  <a:gd name="connsiteX3" fmla="*/ 1043270 w 1377281"/>
                  <a:gd name="connsiteY3" fmla="*/ 220825 h 1337793"/>
                  <a:gd name="connsiteX4" fmla="*/ 1278880 w 1377281"/>
                  <a:gd name="connsiteY4" fmla="*/ 1165401 h 13377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77281" h="1337793">
                    <a:moveTo>
                      <a:pt x="1278880" y="1165401"/>
                    </a:moveTo>
                    <a:cubicBezTo>
                      <a:pt x="1083046" y="1413051"/>
                      <a:pt x="660288" y="1391258"/>
                      <a:pt x="334305" y="1116938"/>
                    </a:cubicBezTo>
                    <a:cubicBezTo>
                      <a:pt x="8169" y="842770"/>
                      <a:pt x="-97445" y="419707"/>
                      <a:pt x="98390" y="172515"/>
                    </a:cubicBezTo>
                    <a:cubicBezTo>
                      <a:pt x="294071" y="-75135"/>
                      <a:pt x="717134" y="-53647"/>
                      <a:pt x="1043270" y="220825"/>
                    </a:cubicBezTo>
                    <a:cubicBezTo>
                      <a:pt x="1369101" y="494841"/>
                      <a:pt x="1474714" y="917903"/>
                      <a:pt x="1278880" y="1165401"/>
                    </a:cubicBezTo>
                    <a:close/>
                  </a:path>
                </a:pathLst>
              </a:custGeom>
              <a:solidFill>
                <a:srgbClr val="E6E6E6">
                  <a:alpha val="19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C1CF336E-910C-42A3-9C5B-78CFF6A2AEB8}"/>
                  </a:ext>
                </a:extLst>
              </p:cNvPr>
              <p:cNvSpPr/>
              <p:nvPr/>
            </p:nvSpPr>
            <p:spPr>
              <a:xfrm>
                <a:off x="4149011" y="2294234"/>
                <a:ext cx="1355511" cy="1310579"/>
              </a:xfrm>
              <a:custGeom>
                <a:avLst/>
                <a:gdLst>
                  <a:gd name="connsiteX0" fmla="*/ 1263779 w 1355511"/>
                  <a:gd name="connsiteY0" fmla="*/ 1132022 h 1310579"/>
                  <a:gd name="connsiteX1" fmla="*/ 337644 w 1355511"/>
                  <a:gd name="connsiteY1" fmla="*/ 1104743 h 1310579"/>
                  <a:gd name="connsiteX2" fmla="*/ 91823 w 1355511"/>
                  <a:gd name="connsiteY2" fmla="*/ 178760 h 1310579"/>
                  <a:gd name="connsiteX3" fmla="*/ 1018263 w 1355511"/>
                  <a:gd name="connsiteY3" fmla="*/ 205735 h 1310579"/>
                  <a:gd name="connsiteX4" fmla="*/ 1263779 w 1355511"/>
                  <a:gd name="connsiteY4" fmla="*/ 1132022 h 1310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55511" h="1310579">
                    <a:moveTo>
                      <a:pt x="1263779" y="1132022"/>
                    </a:moveTo>
                    <a:cubicBezTo>
                      <a:pt x="1075717" y="1380434"/>
                      <a:pt x="661342" y="1368090"/>
                      <a:pt x="337644" y="1104743"/>
                    </a:cubicBezTo>
                    <a:cubicBezTo>
                      <a:pt x="13794" y="841548"/>
                      <a:pt x="-96239" y="426868"/>
                      <a:pt x="91823" y="178760"/>
                    </a:cubicBezTo>
                    <a:cubicBezTo>
                      <a:pt x="279732" y="-69804"/>
                      <a:pt x="694565" y="-57612"/>
                      <a:pt x="1018263" y="205735"/>
                    </a:cubicBezTo>
                    <a:cubicBezTo>
                      <a:pt x="1341655" y="468930"/>
                      <a:pt x="1451688" y="883610"/>
                      <a:pt x="1263779" y="1132022"/>
                    </a:cubicBezTo>
                    <a:close/>
                  </a:path>
                </a:pathLst>
              </a:custGeom>
              <a:solidFill>
                <a:srgbClr val="E2E2E2">
                  <a:alpha val="23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1CBEC3D1-970E-4C49-8D10-00CFF0CA7811}"/>
                  </a:ext>
                </a:extLst>
              </p:cNvPr>
              <p:cNvSpPr/>
              <p:nvPr/>
            </p:nvSpPr>
            <p:spPr>
              <a:xfrm>
                <a:off x="4150857" y="2298636"/>
                <a:ext cx="1334075" cy="1284091"/>
              </a:xfrm>
              <a:custGeom>
                <a:avLst/>
                <a:gdLst>
                  <a:gd name="connsiteX0" fmla="*/ 1248827 w 1334075"/>
                  <a:gd name="connsiteY0" fmla="*/ 1098969 h 1284091"/>
                  <a:gd name="connsiteX1" fmla="*/ 341133 w 1334075"/>
                  <a:gd name="connsiteY1" fmla="*/ 1093026 h 1284091"/>
                  <a:gd name="connsiteX2" fmla="*/ 85406 w 1334075"/>
                  <a:gd name="connsiteY2" fmla="*/ 185331 h 1284091"/>
                  <a:gd name="connsiteX3" fmla="*/ 993405 w 1334075"/>
                  <a:gd name="connsiteY3" fmla="*/ 190970 h 1284091"/>
                  <a:gd name="connsiteX4" fmla="*/ 1248827 w 1334075"/>
                  <a:gd name="connsiteY4" fmla="*/ 1098969 h 12840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34075" h="1284091">
                    <a:moveTo>
                      <a:pt x="1248827" y="1098969"/>
                    </a:moveTo>
                    <a:cubicBezTo>
                      <a:pt x="1068538" y="1348143"/>
                      <a:pt x="662392" y="1345400"/>
                      <a:pt x="341133" y="1093026"/>
                    </a:cubicBezTo>
                    <a:cubicBezTo>
                      <a:pt x="19569" y="840803"/>
                      <a:pt x="-94883" y="434353"/>
                      <a:pt x="85406" y="185331"/>
                    </a:cubicBezTo>
                    <a:cubicBezTo>
                      <a:pt x="265390" y="-63995"/>
                      <a:pt x="671993" y="-61405"/>
                      <a:pt x="993405" y="190970"/>
                    </a:cubicBezTo>
                    <a:cubicBezTo>
                      <a:pt x="1314511" y="443344"/>
                      <a:pt x="1428811" y="849795"/>
                      <a:pt x="1248827" y="1098969"/>
                    </a:cubicBezTo>
                    <a:close/>
                  </a:path>
                </a:pathLst>
              </a:custGeom>
              <a:solidFill>
                <a:srgbClr val="DEDEDE">
                  <a:alpha val="26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6DA7EB70-C1D8-40BD-B3D9-830C796A7606}"/>
                  </a:ext>
                </a:extLst>
              </p:cNvPr>
              <p:cNvSpPr/>
              <p:nvPr/>
            </p:nvSpPr>
            <p:spPr>
              <a:xfrm>
                <a:off x="4152594" y="2302857"/>
                <a:ext cx="1312967" cy="1258139"/>
              </a:xfrm>
              <a:custGeom>
                <a:avLst/>
                <a:gdLst>
                  <a:gd name="connsiteX0" fmla="*/ 1233984 w 1312967"/>
                  <a:gd name="connsiteY0" fmla="*/ 1066097 h 1258139"/>
                  <a:gd name="connsiteX1" fmla="*/ 344730 w 1312967"/>
                  <a:gd name="connsiteY1" fmla="*/ 1081489 h 1258139"/>
                  <a:gd name="connsiteX2" fmla="*/ 78944 w 1312967"/>
                  <a:gd name="connsiteY2" fmla="*/ 192235 h 1258139"/>
                  <a:gd name="connsiteX3" fmla="*/ 968503 w 1312967"/>
                  <a:gd name="connsiteY3" fmla="*/ 176690 h 1258139"/>
                  <a:gd name="connsiteX4" fmla="*/ 1233984 w 1312967"/>
                  <a:gd name="connsiteY4" fmla="*/ 1066097 h 12581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12967" h="1258139">
                    <a:moveTo>
                      <a:pt x="1233984" y="1066097"/>
                    </a:moveTo>
                    <a:cubicBezTo>
                      <a:pt x="1061620" y="1316033"/>
                      <a:pt x="663703" y="1322891"/>
                      <a:pt x="344730" y="1081489"/>
                    </a:cubicBezTo>
                    <a:cubicBezTo>
                      <a:pt x="25604" y="840240"/>
                      <a:pt x="-93268" y="442019"/>
                      <a:pt x="78944" y="192235"/>
                    </a:cubicBezTo>
                    <a:cubicBezTo>
                      <a:pt x="251156" y="-57853"/>
                      <a:pt x="649530" y="-64863"/>
                      <a:pt x="968503" y="176690"/>
                    </a:cubicBezTo>
                    <a:cubicBezTo>
                      <a:pt x="1287476" y="417787"/>
                      <a:pt x="1406196" y="816008"/>
                      <a:pt x="1233984" y="1066097"/>
                    </a:cubicBezTo>
                    <a:close/>
                  </a:path>
                </a:pathLst>
              </a:custGeom>
              <a:solidFill>
                <a:srgbClr val="DADADA">
                  <a:alpha val="29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13107ECA-55E1-4011-85EA-562A7D9C4F90}"/>
                  </a:ext>
                </a:extLst>
              </p:cNvPr>
              <p:cNvSpPr/>
              <p:nvPr/>
            </p:nvSpPr>
            <p:spPr>
              <a:xfrm>
                <a:off x="4154267" y="2306531"/>
                <a:ext cx="1292120" cy="1232957"/>
              </a:xfrm>
              <a:custGeom>
                <a:avLst/>
                <a:gdLst>
                  <a:gd name="connsiteX0" fmla="*/ 1219357 w 1292120"/>
                  <a:gd name="connsiteY0" fmla="*/ 1033619 h 1232957"/>
                  <a:gd name="connsiteX1" fmla="*/ 348543 w 1292120"/>
                  <a:gd name="connsiteY1" fmla="*/ 1070348 h 1232957"/>
                  <a:gd name="connsiteX2" fmla="*/ 72851 w 1292120"/>
                  <a:gd name="connsiteY2" fmla="*/ 199534 h 1232957"/>
                  <a:gd name="connsiteX3" fmla="*/ 943970 w 1292120"/>
                  <a:gd name="connsiteY3" fmla="*/ 162653 h 1232957"/>
                  <a:gd name="connsiteX4" fmla="*/ 1219357 w 1292120"/>
                  <a:gd name="connsiteY4" fmla="*/ 1033619 h 12329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2120" h="1232957">
                    <a:moveTo>
                      <a:pt x="1219357" y="1033619"/>
                    </a:moveTo>
                    <a:cubicBezTo>
                      <a:pt x="1054765" y="1284317"/>
                      <a:pt x="665078" y="1300777"/>
                      <a:pt x="348543" y="1070348"/>
                    </a:cubicBezTo>
                    <a:cubicBezTo>
                      <a:pt x="31704" y="839919"/>
                      <a:pt x="-91588" y="450080"/>
                      <a:pt x="72851" y="199534"/>
                    </a:cubicBezTo>
                    <a:cubicBezTo>
                      <a:pt x="237291" y="-51316"/>
                      <a:pt x="627283" y="-67928"/>
                      <a:pt x="943970" y="162653"/>
                    </a:cubicBezTo>
                    <a:cubicBezTo>
                      <a:pt x="1260352" y="392930"/>
                      <a:pt x="1383644" y="782921"/>
                      <a:pt x="1219357" y="1033619"/>
                    </a:cubicBezTo>
                    <a:close/>
                  </a:path>
                </a:pathLst>
              </a:custGeom>
              <a:solidFill>
                <a:srgbClr val="D6D6D6">
                  <a:alpha val="32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8BF3AE05-CF19-4F0F-905F-22F4DB4523F9}"/>
                  </a:ext>
                </a:extLst>
              </p:cNvPr>
              <p:cNvSpPr/>
              <p:nvPr/>
            </p:nvSpPr>
            <p:spPr>
              <a:xfrm>
                <a:off x="4155643" y="2310020"/>
                <a:ext cx="1271718" cy="1208450"/>
              </a:xfrm>
              <a:custGeom>
                <a:avLst/>
                <a:gdLst>
                  <a:gd name="connsiteX0" fmla="*/ 1204874 w 1271718"/>
                  <a:gd name="connsiteY0" fmla="*/ 1001480 h 1208450"/>
                  <a:gd name="connsiteX1" fmla="*/ 352501 w 1271718"/>
                  <a:gd name="connsiteY1" fmla="*/ 1059544 h 1208450"/>
                  <a:gd name="connsiteX2" fmla="*/ 66903 w 1271718"/>
                  <a:gd name="connsiteY2" fmla="*/ 207171 h 1208450"/>
                  <a:gd name="connsiteX3" fmla="*/ 919581 w 1271718"/>
                  <a:gd name="connsiteY3" fmla="*/ 148954 h 1208450"/>
                  <a:gd name="connsiteX4" fmla="*/ 1204874 w 1271718"/>
                  <a:gd name="connsiteY4" fmla="*/ 1001480 h 1208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71718" h="1208450">
                    <a:moveTo>
                      <a:pt x="1204874" y="1001480"/>
                    </a:moveTo>
                    <a:cubicBezTo>
                      <a:pt x="1048207" y="1252940"/>
                      <a:pt x="666750" y="1278848"/>
                      <a:pt x="352501" y="1059544"/>
                    </a:cubicBezTo>
                    <a:cubicBezTo>
                      <a:pt x="38100" y="840088"/>
                      <a:pt x="-89764" y="458478"/>
                      <a:pt x="66903" y="207171"/>
                    </a:cubicBezTo>
                    <a:cubicBezTo>
                      <a:pt x="223418" y="-44442"/>
                      <a:pt x="605180" y="-70502"/>
                      <a:pt x="919581" y="148954"/>
                    </a:cubicBezTo>
                    <a:cubicBezTo>
                      <a:pt x="1233678" y="368258"/>
                      <a:pt x="1361389" y="750020"/>
                      <a:pt x="1204874" y="1001480"/>
                    </a:cubicBezTo>
                    <a:close/>
                  </a:path>
                </a:pathLst>
              </a:custGeom>
              <a:solidFill>
                <a:srgbClr val="D2D2D2">
                  <a:alpha val="35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159CCE5D-A987-4A94-906E-C4F06E04FE95}"/>
                  </a:ext>
                </a:extLst>
              </p:cNvPr>
              <p:cNvSpPr/>
              <p:nvPr/>
            </p:nvSpPr>
            <p:spPr>
              <a:xfrm>
                <a:off x="4156657" y="2312822"/>
                <a:ext cx="1251854" cy="1185136"/>
              </a:xfrm>
              <a:custGeom>
                <a:avLst/>
                <a:gdLst>
                  <a:gd name="connsiteX0" fmla="*/ 1190753 w 1251854"/>
                  <a:gd name="connsiteY0" fmla="*/ 970026 h 1185136"/>
                  <a:gd name="connsiteX1" fmla="*/ 356668 w 1251854"/>
                  <a:gd name="connsiteY1" fmla="*/ 1049274 h 1185136"/>
                  <a:gd name="connsiteX2" fmla="*/ 61165 w 1251854"/>
                  <a:gd name="connsiteY2" fmla="*/ 215341 h 1185136"/>
                  <a:gd name="connsiteX3" fmla="*/ 895402 w 1251854"/>
                  <a:gd name="connsiteY3" fmla="*/ 135788 h 1185136"/>
                  <a:gd name="connsiteX4" fmla="*/ 1190753 w 1251854"/>
                  <a:gd name="connsiteY4" fmla="*/ 970026 h 1185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51854" h="1185136">
                    <a:moveTo>
                      <a:pt x="1190753" y="970026"/>
                    </a:moveTo>
                    <a:cubicBezTo>
                      <a:pt x="1041858" y="1222400"/>
                      <a:pt x="668631" y="1257757"/>
                      <a:pt x="356668" y="1049274"/>
                    </a:cubicBezTo>
                    <a:cubicBezTo>
                      <a:pt x="44553" y="840790"/>
                      <a:pt x="-87731" y="467410"/>
                      <a:pt x="61165" y="215341"/>
                    </a:cubicBezTo>
                    <a:cubicBezTo>
                      <a:pt x="209907" y="-37186"/>
                      <a:pt x="583439" y="-72695"/>
                      <a:pt x="895402" y="135788"/>
                    </a:cubicBezTo>
                    <a:cubicBezTo>
                      <a:pt x="1207365" y="344119"/>
                      <a:pt x="1339496" y="717651"/>
                      <a:pt x="1190753" y="970026"/>
                    </a:cubicBezTo>
                    <a:close/>
                  </a:path>
                </a:pathLst>
              </a:custGeom>
              <a:solidFill>
                <a:srgbClr val="CECECE">
                  <a:alpha val="39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2A1DA93B-61C4-46C1-AA9F-D1C026284E75}"/>
                  </a:ext>
                </a:extLst>
              </p:cNvPr>
              <p:cNvSpPr/>
              <p:nvPr/>
            </p:nvSpPr>
            <p:spPr>
              <a:xfrm>
                <a:off x="4157701" y="2315379"/>
                <a:ext cx="1232133" cy="1162490"/>
              </a:xfrm>
              <a:custGeom>
                <a:avLst/>
                <a:gdLst>
                  <a:gd name="connsiteX0" fmla="*/ 1176603 w 1232133"/>
                  <a:gd name="connsiteY0" fmla="*/ 938817 h 1162490"/>
                  <a:gd name="connsiteX1" fmla="*/ 360958 w 1232133"/>
                  <a:gd name="connsiteY1" fmla="*/ 1039401 h 1162490"/>
                  <a:gd name="connsiteX2" fmla="*/ 55549 w 1232133"/>
                  <a:gd name="connsiteY2" fmla="*/ 223909 h 1162490"/>
                  <a:gd name="connsiteX3" fmla="*/ 871498 w 1232133"/>
                  <a:gd name="connsiteY3" fmla="*/ 123020 h 1162490"/>
                  <a:gd name="connsiteX4" fmla="*/ 1176603 w 1232133"/>
                  <a:gd name="connsiteY4" fmla="*/ 938817 h 1162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2133" h="1162490">
                    <a:moveTo>
                      <a:pt x="1176603" y="938817"/>
                    </a:moveTo>
                    <a:cubicBezTo>
                      <a:pt x="1035481" y="1191954"/>
                      <a:pt x="670635" y="1236912"/>
                      <a:pt x="360958" y="1039401"/>
                    </a:cubicBezTo>
                    <a:cubicBezTo>
                      <a:pt x="51129" y="841891"/>
                      <a:pt x="-85421" y="476741"/>
                      <a:pt x="55549" y="223909"/>
                    </a:cubicBezTo>
                    <a:cubicBezTo>
                      <a:pt x="196519" y="-29380"/>
                      <a:pt x="561822" y="-74490"/>
                      <a:pt x="871498" y="123020"/>
                    </a:cubicBezTo>
                    <a:cubicBezTo>
                      <a:pt x="1180870" y="320378"/>
                      <a:pt x="1317573" y="685681"/>
                      <a:pt x="1176603" y="938817"/>
                    </a:cubicBezTo>
                    <a:close/>
                  </a:path>
                </a:pathLst>
              </a:custGeom>
              <a:solidFill>
                <a:srgbClr val="CACACA">
                  <a:alpha val="42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4D82A724-18F4-461E-9D00-5693205271E0}"/>
                  </a:ext>
                </a:extLst>
              </p:cNvPr>
              <p:cNvSpPr/>
              <p:nvPr/>
            </p:nvSpPr>
            <p:spPr>
              <a:xfrm>
                <a:off x="4158655" y="2317494"/>
                <a:ext cx="1212785" cy="1140763"/>
              </a:xfrm>
              <a:custGeom>
                <a:avLst/>
                <a:gdLst>
                  <a:gd name="connsiteX0" fmla="*/ 1162695 w 1212785"/>
                  <a:gd name="connsiteY0" fmla="*/ 908052 h 1140763"/>
                  <a:gd name="connsiteX1" fmla="*/ 365490 w 1212785"/>
                  <a:gd name="connsiteY1" fmla="*/ 1029972 h 1140763"/>
                  <a:gd name="connsiteX2" fmla="*/ 50175 w 1212785"/>
                  <a:gd name="connsiteY2" fmla="*/ 232920 h 1140763"/>
                  <a:gd name="connsiteX3" fmla="*/ 847532 w 1212785"/>
                  <a:gd name="connsiteY3" fmla="*/ 110848 h 1140763"/>
                  <a:gd name="connsiteX4" fmla="*/ 1162695 w 1212785"/>
                  <a:gd name="connsiteY4" fmla="*/ 908052 h 11407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12785" h="1140763">
                    <a:moveTo>
                      <a:pt x="1162695" y="908052"/>
                    </a:moveTo>
                    <a:cubicBezTo>
                      <a:pt x="1029497" y="1161950"/>
                      <a:pt x="672729" y="1216510"/>
                      <a:pt x="365490" y="1029972"/>
                    </a:cubicBezTo>
                    <a:cubicBezTo>
                      <a:pt x="58100" y="843434"/>
                      <a:pt x="-83023" y="486514"/>
                      <a:pt x="50175" y="232920"/>
                    </a:cubicBezTo>
                    <a:cubicBezTo>
                      <a:pt x="183220" y="-21131"/>
                      <a:pt x="540293" y="-75842"/>
                      <a:pt x="847532" y="110848"/>
                    </a:cubicBezTo>
                    <a:cubicBezTo>
                      <a:pt x="1154618" y="297080"/>
                      <a:pt x="1295740" y="654001"/>
                      <a:pt x="1162695" y="908052"/>
                    </a:cubicBezTo>
                    <a:close/>
                  </a:path>
                </a:pathLst>
              </a:custGeom>
              <a:solidFill>
                <a:srgbClr val="C6C6C6">
                  <a:alpha val="45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73391B00-CAEE-48B8-B932-8E17196F5ACF}"/>
                  </a:ext>
                </a:extLst>
              </p:cNvPr>
              <p:cNvSpPr/>
              <p:nvPr/>
            </p:nvSpPr>
            <p:spPr>
              <a:xfrm>
                <a:off x="4159226" y="2318837"/>
                <a:ext cx="1193969" cy="1120157"/>
              </a:xfrm>
              <a:custGeom>
                <a:avLst/>
                <a:gdLst>
                  <a:gd name="connsiteX0" fmla="*/ 1149018 w 1193969"/>
                  <a:gd name="connsiteY0" fmla="*/ 877905 h 1120157"/>
                  <a:gd name="connsiteX1" fmla="*/ 370254 w 1193969"/>
                  <a:gd name="connsiteY1" fmla="*/ 1021161 h 1120157"/>
                  <a:gd name="connsiteX2" fmla="*/ 45033 w 1193969"/>
                  <a:gd name="connsiteY2" fmla="*/ 242397 h 1120157"/>
                  <a:gd name="connsiteX3" fmla="*/ 823949 w 1193969"/>
                  <a:gd name="connsiteY3" fmla="*/ 98988 h 1120157"/>
                  <a:gd name="connsiteX4" fmla="*/ 1149018 w 1193969"/>
                  <a:gd name="connsiteY4" fmla="*/ 877905 h 11201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93969" h="1120157">
                    <a:moveTo>
                      <a:pt x="1149018" y="877905"/>
                    </a:moveTo>
                    <a:cubicBezTo>
                      <a:pt x="1023593" y="1132565"/>
                      <a:pt x="675054" y="1196726"/>
                      <a:pt x="370254" y="1021161"/>
                    </a:cubicBezTo>
                    <a:cubicBezTo>
                      <a:pt x="65150" y="845596"/>
                      <a:pt x="-80392" y="496905"/>
                      <a:pt x="45033" y="242397"/>
                    </a:cubicBezTo>
                    <a:cubicBezTo>
                      <a:pt x="170305" y="-12416"/>
                      <a:pt x="518997" y="-76576"/>
                      <a:pt x="823949" y="98988"/>
                    </a:cubicBezTo>
                    <a:cubicBezTo>
                      <a:pt x="1128749" y="274401"/>
                      <a:pt x="1274291" y="623244"/>
                      <a:pt x="1149018" y="877905"/>
                    </a:cubicBezTo>
                    <a:close/>
                  </a:path>
                </a:pathLst>
              </a:custGeom>
              <a:solidFill>
                <a:srgbClr val="C2C2C2">
                  <a:alpha val="48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820F45AC-49A1-4063-944C-22E8F60B5E4F}"/>
                  </a:ext>
                </a:extLst>
              </p:cNvPr>
              <p:cNvSpPr/>
              <p:nvPr/>
            </p:nvSpPr>
            <p:spPr>
              <a:xfrm>
                <a:off x="4159660" y="2319737"/>
                <a:ext cx="1175486" cy="1100571"/>
              </a:xfrm>
              <a:custGeom>
                <a:avLst/>
                <a:gdLst>
                  <a:gd name="connsiteX0" fmla="*/ 1135478 w 1175486"/>
                  <a:gd name="connsiteY0" fmla="*/ 848354 h 1100571"/>
                  <a:gd name="connsiteX1" fmla="*/ 375154 w 1175486"/>
                  <a:gd name="connsiteY1" fmla="*/ 1012794 h 1100571"/>
                  <a:gd name="connsiteX2" fmla="*/ 40026 w 1175486"/>
                  <a:gd name="connsiteY2" fmla="*/ 252470 h 1100571"/>
                  <a:gd name="connsiteX3" fmla="*/ 800502 w 1175486"/>
                  <a:gd name="connsiteY3" fmla="*/ 87726 h 1100571"/>
                  <a:gd name="connsiteX4" fmla="*/ 1135478 w 1175486"/>
                  <a:gd name="connsiteY4" fmla="*/ 848354 h 11005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75486" h="1100571">
                    <a:moveTo>
                      <a:pt x="1135478" y="848354"/>
                    </a:moveTo>
                    <a:cubicBezTo>
                      <a:pt x="1017977" y="1103777"/>
                      <a:pt x="677668" y="1177386"/>
                      <a:pt x="375154" y="1012794"/>
                    </a:cubicBezTo>
                    <a:cubicBezTo>
                      <a:pt x="72488" y="848202"/>
                      <a:pt x="-77474" y="507740"/>
                      <a:pt x="40026" y="252470"/>
                    </a:cubicBezTo>
                    <a:cubicBezTo>
                      <a:pt x="157527" y="-3105"/>
                      <a:pt x="497988" y="-76866"/>
                      <a:pt x="800502" y="87726"/>
                    </a:cubicBezTo>
                    <a:cubicBezTo>
                      <a:pt x="1102864" y="252318"/>
                      <a:pt x="1252978" y="592779"/>
                      <a:pt x="1135478" y="848354"/>
                    </a:cubicBezTo>
                    <a:close/>
                  </a:path>
                </a:pathLst>
              </a:custGeom>
              <a:solidFill>
                <a:srgbClr val="BDBDBD">
                  <a:alpha val="52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56585F97-6F96-4F33-8911-AF4D01E651CD}"/>
                  </a:ext>
                </a:extLst>
              </p:cNvPr>
              <p:cNvSpPr/>
              <p:nvPr/>
            </p:nvSpPr>
            <p:spPr>
              <a:xfrm>
                <a:off x="4159710" y="2320195"/>
                <a:ext cx="1157707" cy="1082089"/>
              </a:xfrm>
              <a:custGeom>
                <a:avLst/>
                <a:gdLst>
                  <a:gd name="connsiteX0" fmla="*/ 1122473 w 1157707"/>
                  <a:gd name="connsiteY0" fmla="*/ 819245 h 1082089"/>
                  <a:gd name="connsiteX1" fmla="*/ 380438 w 1157707"/>
                  <a:gd name="connsiteY1" fmla="*/ 1005021 h 1082089"/>
                  <a:gd name="connsiteX2" fmla="*/ 35252 w 1157707"/>
                  <a:gd name="connsiteY2" fmla="*/ 263137 h 1082089"/>
                  <a:gd name="connsiteX3" fmla="*/ 777287 w 1157707"/>
                  <a:gd name="connsiteY3" fmla="*/ 77057 h 1082089"/>
                  <a:gd name="connsiteX4" fmla="*/ 1122473 w 1157707"/>
                  <a:gd name="connsiteY4" fmla="*/ 819245 h 1082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57707" h="1082089">
                    <a:moveTo>
                      <a:pt x="1122473" y="819245"/>
                    </a:moveTo>
                    <a:cubicBezTo>
                      <a:pt x="1012745" y="1075429"/>
                      <a:pt x="680665" y="1158640"/>
                      <a:pt x="380438" y="1005021"/>
                    </a:cubicBezTo>
                    <a:cubicBezTo>
                      <a:pt x="80057" y="851401"/>
                      <a:pt x="-74324" y="519322"/>
                      <a:pt x="35252" y="263137"/>
                    </a:cubicBezTo>
                    <a:cubicBezTo>
                      <a:pt x="144827" y="6648"/>
                      <a:pt x="477059" y="-76562"/>
                      <a:pt x="777287" y="77057"/>
                    </a:cubicBezTo>
                    <a:cubicBezTo>
                      <a:pt x="1077515" y="230676"/>
                      <a:pt x="1232049" y="562908"/>
                      <a:pt x="1122473" y="819245"/>
                    </a:cubicBezTo>
                    <a:close/>
                  </a:path>
                </a:pathLst>
              </a:custGeom>
              <a:solidFill>
                <a:srgbClr val="B9B9B9">
                  <a:alpha val="55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4B43927A-8D51-4F98-A6BE-24AE0F6A6493}"/>
                  </a:ext>
                </a:extLst>
              </p:cNvPr>
              <p:cNvSpPr/>
              <p:nvPr/>
            </p:nvSpPr>
            <p:spPr>
              <a:xfrm>
                <a:off x="4159607" y="2320152"/>
                <a:ext cx="1140254" cy="1064726"/>
              </a:xfrm>
              <a:custGeom>
                <a:avLst/>
                <a:gdLst>
                  <a:gd name="connsiteX0" fmla="*/ 1109470 w 1140254"/>
                  <a:gd name="connsiteY0" fmla="*/ 790636 h 1064726"/>
                  <a:gd name="connsiteX1" fmla="*/ 385875 w 1140254"/>
                  <a:gd name="connsiteY1" fmla="*/ 997748 h 1064726"/>
                  <a:gd name="connsiteX2" fmla="*/ 30783 w 1140254"/>
                  <a:gd name="connsiteY2" fmla="*/ 274305 h 1064726"/>
                  <a:gd name="connsiteX3" fmla="*/ 754531 w 1140254"/>
                  <a:gd name="connsiteY3" fmla="*/ 67041 h 1064726"/>
                  <a:gd name="connsiteX4" fmla="*/ 1109470 w 1140254"/>
                  <a:gd name="connsiteY4" fmla="*/ 790636 h 1064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40254" h="1064726">
                    <a:moveTo>
                      <a:pt x="1109470" y="790636"/>
                    </a:moveTo>
                    <a:cubicBezTo>
                      <a:pt x="1007667" y="1047735"/>
                      <a:pt x="683817" y="1140395"/>
                      <a:pt x="385875" y="997748"/>
                    </a:cubicBezTo>
                    <a:cubicBezTo>
                      <a:pt x="87933" y="855102"/>
                      <a:pt x="-71020" y="531252"/>
                      <a:pt x="30783" y="274305"/>
                    </a:cubicBezTo>
                    <a:cubicBezTo>
                      <a:pt x="132587" y="17054"/>
                      <a:pt x="456589" y="-75758"/>
                      <a:pt x="754531" y="67041"/>
                    </a:cubicBezTo>
                    <a:cubicBezTo>
                      <a:pt x="1052320" y="209535"/>
                      <a:pt x="1211274" y="533385"/>
                      <a:pt x="1109470" y="790636"/>
                    </a:cubicBezTo>
                    <a:close/>
                  </a:path>
                </a:pathLst>
              </a:custGeom>
              <a:solidFill>
                <a:srgbClr val="B5B5B5">
                  <a:alpha val="58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F22693A7-4345-42B5-913D-FB16059000ED}"/>
                  </a:ext>
                </a:extLst>
              </p:cNvPr>
              <p:cNvSpPr/>
              <p:nvPr/>
            </p:nvSpPr>
            <p:spPr>
              <a:xfrm>
                <a:off x="4159237" y="2319518"/>
                <a:ext cx="1123258" cy="1048535"/>
              </a:xfrm>
              <a:custGeom>
                <a:avLst/>
                <a:gdLst>
                  <a:gd name="connsiteX0" fmla="*/ 1096734 w 1123258"/>
                  <a:gd name="connsiteY0" fmla="*/ 762620 h 1048535"/>
                  <a:gd name="connsiteX1" fmla="*/ 391579 w 1123258"/>
                  <a:gd name="connsiteY1" fmla="*/ 991067 h 1048535"/>
                  <a:gd name="connsiteX2" fmla="*/ 26581 w 1123258"/>
                  <a:gd name="connsiteY2" fmla="*/ 286065 h 1048535"/>
                  <a:gd name="connsiteX3" fmla="*/ 731888 w 1123258"/>
                  <a:gd name="connsiteY3" fmla="*/ 57465 h 1048535"/>
                  <a:gd name="connsiteX4" fmla="*/ 1096734 w 1123258"/>
                  <a:gd name="connsiteY4" fmla="*/ 762620 h 1048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23258" h="1048535">
                    <a:moveTo>
                      <a:pt x="1096734" y="762620"/>
                    </a:moveTo>
                    <a:cubicBezTo>
                      <a:pt x="1002703" y="1020480"/>
                      <a:pt x="687082" y="1122741"/>
                      <a:pt x="391579" y="991067"/>
                    </a:cubicBezTo>
                    <a:cubicBezTo>
                      <a:pt x="95923" y="859393"/>
                      <a:pt x="-67450" y="543773"/>
                      <a:pt x="26581" y="286065"/>
                    </a:cubicBezTo>
                    <a:cubicBezTo>
                      <a:pt x="120459" y="28051"/>
                      <a:pt x="436232" y="-74209"/>
                      <a:pt x="731888" y="57465"/>
                    </a:cubicBezTo>
                    <a:cubicBezTo>
                      <a:pt x="1027391" y="188833"/>
                      <a:pt x="1190612" y="504606"/>
                      <a:pt x="1096734" y="762620"/>
                    </a:cubicBezTo>
                    <a:close/>
                  </a:path>
                </a:pathLst>
              </a:custGeom>
              <a:solidFill>
                <a:srgbClr val="B1B1B1">
                  <a:alpha val="61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23F82734-B9FC-4C9D-BE49-9B422B54D2C7}"/>
                  </a:ext>
                </a:extLst>
              </p:cNvPr>
              <p:cNvSpPr/>
              <p:nvPr/>
            </p:nvSpPr>
            <p:spPr>
              <a:xfrm>
                <a:off x="4158662" y="2317868"/>
                <a:ext cx="1106774" cy="1033726"/>
              </a:xfrm>
              <a:custGeom>
                <a:avLst/>
                <a:gdLst>
                  <a:gd name="connsiteX0" fmla="*/ 1084202 w 1106774"/>
                  <a:gd name="connsiteY0" fmla="*/ 735466 h 1033726"/>
                  <a:gd name="connsiteX1" fmla="*/ 397488 w 1106774"/>
                  <a:gd name="connsiteY1" fmla="*/ 985097 h 1033726"/>
                  <a:gd name="connsiteX2" fmla="*/ 22584 w 1106774"/>
                  <a:gd name="connsiteY2" fmla="*/ 298535 h 1033726"/>
                  <a:gd name="connsiteX3" fmla="*/ 709451 w 1106774"/>
                  <a:gd name="connsiteY3" fmla="*/ 48599 h 1033726"/>
                  <a:gd name="connsiteX4" fmla="*/ 1084202 w 1106774"/>
                  <a:gd name="connsiteY4" fmla="*/ 735466 h 1033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6774" h="1033726">
                    <a:moveTo>
                      <a:pt x="1084202" y="735466"/>
                    </a:moveTo>
                    <a:cubicBezTo>
                      <a:pt x="997944" y="994088"/>
                      <a:pt x="690706" y="1105797"/>
                      <a:pt x="397488" y="985097"/>
                    </a:cubicBezTo>
                    <a:cubicBezTo>
                      <a:pt x="104118" y="864396"/>
                      <a:pt x="-63522" y="557005"/>
                      <a:pt x="22584" y="298535"/>
                    </a:cubicBezTo>
                    <a:cubicBezTo>
                      <a:pt x="108690" y="39759"/>
                      <a:pt x="416080" y="-72102"/>
                      <a:pt x="709451" y="48599"/>
                    </a:cubicBezTo>
                    <a:cubicBezTo>
                      <a:pt x="1002516" y="169299"/>
                      <a:pt x="1170308" y="476843"/>
                      <a:pt x="1084202" y="735466"/>
                    </a:cubicBezTo>
                    <a:close/>
                  </a:path>
                </a:pathLst>
              </a:custGeom>
              <a:solidFill>
                <a:srgbClr val="ADADAD">
                  <a:alpha val="65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9DFDD72C-E28A-48EF-ABB3-CE40A718ABD3}"/>
                  </a:ext>
                </a:extLst>
              </p:cNvPr>
              <p:cNvSpPr/>
              <p:nvPr/>
            </p:nvSpPr>
            <p:spPr>
              <a:xfrm>
                <a:off x="4157920" y="2315832"/>
                <a:ext cx="1090833" cy="1020246"/>
              </a:xfrm>
              <a:custGeom>
                <a:avLst/>
                <a:gdLst>
                  <a:gd name="connsiteX0" fmla="*/ 1071990 w 1090833"/>
                  <a:gd name="connsiteY0" fmla="*/ 708851 h 1020246"/>
                  <a:gd name="connsiteX1" fmla="*/ 403716 w 1090833"/>
                  <a:gd name="connsiteY1" fmla="*/ 979818 h 1020246"/>
                  <a:gd name="connsiteX2" fmla="*/ 18906 w 1090833"/>
                  <a:gd name="connsiteY2" fmla="*/ 311696 h 1020246"/>
                  <a:gd name="connsiteX3" fmla="*/ 687332 w 1090833"/>
                  <a:gd name="connsiteY3" fmla="*/ 40424 h 1020246"/>
                  <a:gd name="connsiteX4" fmla="*/ 1071990 w 1090833"/>
                  <a:gd name="connsiteY4" fmla="*/ 708851 h 1020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833" h="1020246">
                    <a:moveTo>
                      <a:pt x="1071990" y="708851"/>
                    </a:moveTo>
                    <a:cubicBezTo>
                      <a:pt x="993656" y="968235"/>
                      <a:pt x="694495" y="1089546"/>
                      <a:pt x="403716" y="979818"/>
                    </a:cubicBezTo>
                    <a:cubicBezTo>
                      <a:pt x="112784" y="870090"/>
                      <a:pt x="-59428" y="570928"/>
                      <a:pt x="18906" y="311696"/>
                    </a:cubicBezTo>
                    <a:cubicBezTo>
                      <a:pt x="97239" y="52006"/>
                      <a:pt x="396401" y="-69304"/>
                      <a:pt x="687332" y="40424"/>
                    </a:cubicBezTo>
                    <a:cubicBezTo>
                      <a:pt x="977959" y="150152"/>
                      <a:pt x="1150171" y="449313"/>
                      <a:pt x="1071990" y="708851"/>
                    </a:cubicBezTo>
                    <a:close/>
                  </a:path>
                </a:pathLst>
              </a:custGeom>
              <a:solidFill>
                <a:srgbClr val="A9A9A9">
                  <a:alpha val="68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ED818799-05F8-409F-91BE-755392E1A9F3}"/>
                  </a:ext>
                </a:extLst>
              </p:cNvPr>
              <p:cNvSpPr/>
              <p:nvPr/>
            </p:nvSpPr>
            <p:spPr>
              <a:xfrm>
                <a:off x="4156730" y="2312972"/>
                <a:ext cx="1075540" cy="1008286"/>
              </a:xfrm>
              <a:custGeom>
                <a:avLst/>
                <a:gdLst>
                  <a:gd name="connsiteX0" fmla="*/ 1060074 w 1075540"/>
                  <a:gd name="connsiteY0" fmla="*/ 683059 h 1008286"/>
                  <a:gd name="connsiteX1" fmla="*/ 410241 w 1075540"/>
                  <a:gd name="connsiteY1" fmla="*/ 975362 h 1008286"/>
                  <a:gd name="connsiteX2" fmla="*/ 15524 w 1075540"/>
                  <a:gd name="connsiteY2" fmla="*/ 325529 h 1008286"/>
                  <a:gd name="connsiteX3" fmla="*/ 665511 w 1075540"/>
                  <a:gd name="connsiteY3" fmla="*/ 32920 h 1008286"/>
                  <a:gd name="connsiteX4" fmla="*/ 1060074 w 1075540"/>
                  <a:gd name="connsiteY4" fmla="*/ 683059 h 1008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75540" h="1008286">
                    <a:moveTo>
                      <a:pt x="1060074" y="683059"/>
                    </a:moveTo>
                    <a:cubicBezTo>
                      <a:pt x="989513" y="943206"/>
                      <a:pt x="698734" y="1074117"/>
                      <a:pt x="410241" y="975362"/>
                    </a:cubicBezTo>
                    <a:cubicBezTo>
                      <a:pt x="121595" y="876607"/>
                      <a:pt x="-55037" y="585675"/>
                      <a:pt x="15524" y="325529"/>
                    </a:cubicBezTo>
                    <a:cubicBezTo>
                      <a:pt x="85933" y="65077"/>
                      <a:pt x="376865" y="-65835"/>
                      <a:pt x="665511" y="32920"/>
                    </a:cubicBezTo>
                    <a:cubicBezTo>
                      <a:pt x="953851" y="131676"/>
                      <a:pt x="1130483" y="422760"/>
                      <a:pt x="1060074" y="683059"/>
                    </a:cubicBezTo>
                    <a:close/>
                  </a:path>
                </a:pathLst>
              </a:custGeom>
              <a:solidFill>
                <a:srgbClr val="A5A5A5">
                  <a:alpha val="71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411F635F-4496-4B58-A1EE-7F6BD0F37161}"/>
                  </a:ext>
                </a:extLst>
              </p:cNvPr>
              <p:cNvSpPr/>
              <p:nvPr/>
            </p:nvSpPr>
            <p:spPr>
              <a:xfrm>
                <a:off x="4155098" y="2309622"/>
                <a:ext cx="1060979" cy="997550"/>
              </a:xfrm>
              <a:custGeom>
                <a:avLst/>
                <a:gdLst>
                  <a:gd name="connsiteX0" fmla="*/ 1048600 w 1060979"/>
                  <a:gd name="connsiteY0" fmla="*/ 657758 h 997550"/>
                  <a:gd name="connsiteX1" fmla="*/ 417054 w 1060979"/>
                  <a:gd name="connsiteY1" fmla="*/ 971397 h 997550"/>
                  <a:gd name="connsiteX2" fmla="*/ 12432 w 1060979"/>
                  <a:gd name="connsiteY2" fmla="*/ 340003 h 997550"/>
                  <a:gd name="connsiteX3" fmla="*/ 643978 w 1060979"/>
                  <a:gd name="connsiteY3" fmla="*/ 26212 h 997550"/>
                  <a:gd name="connsiteX4" fmla="*/ 1048600 w 1060979"/>
                  <a:gd name="connsiteY4" fmla="*/ 657758 h 997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0979" h="997550">
                    <a:moveTo>
                      <a:pt x="1048600" y="657758"/>
                    </a:moveTo>
                    <a:cubicBezTo>
                      <a:pt x="985963" y="918819"/>
                      <a:pt x="703262" y="1059179"/>
                      <a:pt x="417054" y="971397"/>
                    </a:cubicBezTo>
                    <a:cubicBezTo>
                      <a:pt x="130847" y="883614"/>
                      <a:pt x="-50357" y="600912"/>
                      <a:pt x="12432" y="340003"/>
                    </a:cubicBezTo>
                    <a:cubicBezTo>
                      <a:pt x="75069" y="78790"/>
                      <a:pt x="357771" y="-61723"/>
                      <a:pt x="643978" y="26212"/>
                    </a:cubicBezTo>
                    <a:cubicBezTo>
                      <a:pt x="930033" y="113842"/>
                      <a:pt x="1111236" y="396544"/>
                      <a:pt x="1048600" y="657758"/>
                    </a:cubicBezTo>
                    <a:close/>
                  </a:path>
                </a:pathLst>
              </a:custGeom>
              <a:solidFill>
                <a:srgbClr val="A1A1A1">
                  <a:alpha val="74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D0859959-04B8-4D83-8EB9-1B82D5EFE9D3}"/>
                  </a:ext>
                </a:extLst>
              </p:cNvPr>
              <p:cNvSpPr/>
              <p:nvPr/>
            </p:nvSpPr>
            <p:spPr>
              <a:xfrm>
                <a:off x="4153238" y="2305515"/>
                <a:ext cx="1046963" cy="988243"/>
              </a:xfrm>
              <a:custGeom>
                <a:avLst/>
                <a:gdLst>
                  <a:gd name="connsiteX0" fmla="*/ 1037354 w 1046963"/>
                  <a:gd name="connsiteY0" fmla="*/ 633214 h 988243"/>
                  <a:gd name="connsiteX1" fmla="*/ 424248 w 1046963"/>
                  <a:gd name="connsiteY1" fmla="*/ 968189 h 988243"/>
                  <a:gd name="connsiteX2" fmla="*/ 9568 w 1046963"/>
                  <a:gd name="connsiteY2" fmla="*/ 355236 h 988243"/>
                  <a:gd name="connsiteX3" fmla="*/ 622673 w 1046963"/>
                  <a:gd name="connsiteY3" fmla="*/ 20109 h 988243"/>
                  <a:gd name="connsiteX4" fmla="*/ 1037354 w 1046963"/>
                  <a:gd name="connsiteY4" fmla="*/ 633214 h 9882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46963" h="988243">
                    <a:moveTo>
                      <a:pt x="1037354" y="633214"/>
                    </a:moveTo>
                    <a:cubicBezTo>
                      <a:pt x="982489" y="895037"/>
                      <a:pt x="708017" y="1044846"/>
                      <a:pt x="424248" y="968189"/>
                    </a:cubicBezTo>
                    <a:cubicBezTo>
                      <a:pt x="140327" y="891380"/>
                      <a:pt x="-45144" y="616907"/>
                      <a:pt x="9568" y="355236"/>
                    </a:cubicBezTo>
                    <a:cubicBezTo>
                      <a:pt x="64432" y="93261"/>
                      <a:pt x="338752" y="-56701"/>
                      <a:pt x="622673" y="20109"/>
                    </a:cubicBezTo>
                    <a:cubicBezTo>
                      <a:pt x="906595" y="96766"/>
                      <a:pt x="1092218" y="371238"/>
                      <a:pt x="1037354" y="633214"/>
                    </a:cubicBezTo>
                    <a:close/>
                  </a:path>
                </a:pathLst>
              </a:custGeom>
              <a:solidFill>
                <a:srgbClr val="9D9D9D">
                  <a:alpha val="77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A9F3E913-AD51-4B61-8ABB-520F90DE3E5B}"/>
                  </a:ext>
                </a:extLst>
              </p:cNvPr>
              <p:cNvSpPr/>
              <p:nvPr/>
            </p:nvSpPr>
            <p:spPr>
              <a:xfrm>
                <a:off x="4151260" y="2300432"/>
                <a:ext cx="1033497" cy="980642"/>
              </a:xfrm>
              <a:custGeom>
                <a:avLst/>
                <a:gdLst>
                  <a:gd name="connsiteX0" fmla="*/ 1026377 w 1033497"/>
                  <a:gd name="connsiteY0" fmla="*/ 609645 h 980642"/>
                  <a:gd name="connsiteX1" fmla="*/ 431712 w 1033497"/>
                  <a:gd name="connsiteY1" fmla="*/ 965804 h 980642"/>
                  <a:gd name="connsiteX2" fmla="*/ 7125 w 1033497"/>
                  <a:gd name="connsiteY2" fmla="*/ 371292 h 980642"/>
                  <a:gd name="connsiteX3" fmla="*/ 601791 w 1033497"/>
                  <a:gd name="connsiteY3" fmla="*/ 14828 h 980642"/>
                  <a:gd name="connsiteX4" fmla="*/ 1026377 w 1033497"/>
                  <a:gd name="connsiteY4" fmla="*/ 609645 h 9806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33497" h="980642">
                    <a:moveTo>
                      <a:pt x="1026377" y="609645"/>
                    </a:moveTo>
                    <a:cubicBezTo>
                      <a:pt x="979285" y="872230"/>
                      <a:pt x="713195" y="1031641"/>
                      <a:pt x="431712" y="965804"/>
                    </a:cubicBezTo>
                    <a:cubicBezTo>
                      <a:pt x="150077" y="899967"/>
                      <a:pt x="-39814" y="633724"/>
                      <a:pt x="7125" y="371292"/>
                    </a:cubicBezTo>
                    <a:cubicBezTo>
                      <a:pt x="54065" y="108554"/>
                      <a:pt x="320308" y="-51009"/>
                      <a:pt x="601791" y="14828"/>
                    </a:cubicBezTo>
                    <a:cubicBezTo>
                      <a:pt x="883273" y="80665"/>
                      <a:pt x="1073316" y="346755"/>
                      <a:pt x="1026377" y="609645"/>
                    </a:cubicBezTo>
                    <a:close/>
                  </a:path>
                </a:pathLst>
              </a:custGeom>
              <a:solidFill>
                <a:srgbClr val="999999">
                  <a:alpha val="81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70FCE033-3BC2-4E31-A5B7-69DB4495C2EB}"/>
                  </a:ext>
                </a:extLst>
              </p:cNvPr>
              <p:cNvSpPr/>
              <p:nvPr/>
            </p:nvSpPr>
            <p:spPr>
              <a:xfrm>
                <a:off x="4148798" y="2294562"/>
                <a:ext cx="1020745" cy="974542"/>
              </a:xfrm>
              <a:custGeom>
                <a:avLst/>
                <a:gdLst>
                  <a:gd name="connsiteX0" fmla="*/ 1015733 w 1020745"/>
                  <a:gd name="connsiteY0" fmla="*/ 586712 h 974542"/>
                  <a:gd name="connsiteX1" fmla="*/ 439509 w 1020745"/>
                  <a:gd name="connsiteY1" fmla="*/ 964207 h 974542"/>
                  <a:gd name="connsiteX2" fmla="*/ 5016 w 1020745"/>
                  <a:gd name="connsiteY2" fmla="*/ 388135 h 974542"/>
                  <a:gd name="connsiteX3" fmla="*/ 581240 w 1020745"/>
                  <a:gd name="connsiteY3" fmla="*/ 10335 h 974542"/>
                  <a:gd name="connsiteX4" fmla="*/ 1015733 w 1020745"/>
                  <a:gd name="connsiteY4" fmla="*/ 586712 h 97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20745" h="974542">
                    <a:moveTo>
                      <a:pt x="1015733" y="586712"/>
                    </a:moveTo>
                    <a:cubicBezTo>
                      <a:pt x="976566" y="850059"/>
                      <a:pt x="718553" y="1019071"/>
                      <a:pt x="439509" y="964207"/>
                    </a:cubicBezTo>
                    <a:cubicBezTo>
                      <a:pt x="160312" y="909343"/>
                      <a:pt x="-34151" y="651482"/>
                      <a:pt x="5016" y="388135"/>
                    </a:cubicBezTo>
                    <a:cubicBezTo>
                      <a:pt x="44183" y="124483"/>
                      <a:pt x="302043" y="-44529"/>
                      <a:pt x="581240" y="10335"/>
                    </a:cubicBezTo>
                    <a:cubicBezTo>
                      <a:pt x="860285" y="65199"/>
                      <a:pt x="1054900" y="323212"/>
                      <a:pt x="1015733" y="586712"/>
                    </a:cubicBezTo>
                    <a:close/>
                  </a:path>
                </a:pathLst>
              </a:custGeom>
              <a:solidFill>
                <a:srgbClr val="949494">
                  <a:alpha val="84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74906B35-A401-4B37-A19E-A7AB0779589D}"/>
                  </a:ext>
                </a:extLst>
              </p:cNvPr>
              <p:cNvSpPr/>
              <p:nvPr/>
            </p:nvSpPr>
            <p:spPr>
              <a:xfrm>
                <a:off x="4145982" y="2288166"/>
                <a:ext cx="1008700" cy="969919"/>
              </a:xfrm>
              <a:custGeom>
                <a:avLst/>
                <a:gdLst>
                  <a:gd name="connsiteX0" fmla="*/ 1005442 w 1008700"/>
                  <a:gd name="connsiteY0" fmla="*/ 564457 h 969919"/>
                  <a:gd name="connsiteX1" fmla="*/ 447658 w 1008700"/>
                  <a:gd name="connsiteY1" fmla="*/ 963288 h 969919"/>
                  <a:gd name="connsiteX2" fmla="*/ 3260 w 1008700"/>
                  <a:gd name="connsiteY2" fmla="*/ 405656 h 969919"/>
                  <a:gd name="connsiteX3" fmla="*/ 561044 w 1008700"/>
                  <a:gd name="connsiteY3" fmla="*/ 6673 h 969919"/>
                  <a:gd name="connsiteX4" fmla="*/ 1005442 w 1008700"/>
                  <a:gd name="connsiteY4" fmla="*/ 564457 h 9699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8700" h="969919">
                    <a:moveTo>
                      <a:pt x="1005442" y="564457"/>
                    </a:moveTo>
                    <a:cubicBezTo>
                      <a:pt x="974048" y="828566"/>
                      <a:pt x="724416" y="1007179"/>
                      <a:pt x="447658" y="963288"/>
                    </a:cubicBezTo>
                    <a:cubicBezTo>
                      <a:pt x="170747" y="919397"/>
                      <a:pt x="-28134" y="669765"/>
                      <a:pt x="3260" y="405656"/>
                    </a:cubicBezTo>
                    <a:cubicBezTo>
                      <a:pt x="34502" y="141242"/>
                      <a:pt x="284286" y="-37371"/>
                      <a:pt x="561044" y="6673"/>
                    </a:cubicBezTo>
                    <a:cubicBezTo>
                      <a:pt x="837802" y="50412"/>
                      <a:pt x="1036836" y="300195"/>
                      <a:pt x="1005442" y="564457"/>
                    </a:cubicBezTo>
                    <a:close/>
                  </a:path>
                </a:pathLst>
              </a:custGeom>
              <a:solidFill>
                <a:srgbClr val="909090">
                  <a:alpha val="87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E8413F3F-07D0-4660-B3B4-3AE226D97D23}"/>
                  </a:ext>
                </a:extLst>
              </p:cNvPr>
              <p:cNvSpPr/>
              <p:nvPr/>
            </p:nvSpPr>
            <p:spPr>
              <a:xfrm>
                <a:off x="4142978" y="2280888"/>
                <a:ext cx="997334" cy="966986"/>
              </a:xfrm>
              <a:custGeom>
                <a:avLst/>
                <a:gdLst>
                  <a:gd name="connsiteX0" fmla="*/ 995492 w 997334"/>
                  <a:gd name="connsiteY0" fmla="*/ 543083 h 966986"/>
                  <a:gd name="connsiteX1" fmla="*/ 456148 w 997334"/>
                  <a:gd name="connsiteY1" fmla="*/ 963250 h 966986"/>
                  <a:gd name="connsiteX2" fmla="*/ 1844 w 997334"/>
                  <a:gd name="connsiteY2" fmla="*/ 424059 h 966986"/>
                  <a:gd name="connsiteX3" fmla="*/ 541187 w 997334"/>
                  <a:gd name="connsiteY3" fmla="*/ 3740 h 966986"/>
                  <a:gd name="connsiteX4" fmla="*/ 995492 w 997334"/>
                  <a:gd name="connsiteY4" fmla="*/ 543083 h 9669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7334" h="966986">
                    <a:moveTo>
                      <a:pt x="995492" y="543083"/>
                    </a:moveTo>
                    <a:cubicBezTo>
                      <a:pt x="972022" y="807954"/>
                      <a:pt x="730468" y="996168"/>
                      <a:pt x="456148" y="963250"/>
                    </a:cubicBezTo>
                    <a:cubicBezTo>
                      <a:pt x="181676" y="930332"/>
                      <a:pt x="-21626" y="688930"/>
                      <a:pt x="1844" y="424059"/>
                    </a:cubicBezTo>
                    <a:cubicBezTo>
                      <a:pt x="25314" y="158883"/>
                      <a:pt x="266715" y="-29179"/>
                      <a:pt x="541187" y="3740"/>
                    </a:cubicBezTo>
                    <a:cubicBezTo>
                      <a:pt x="815507" y="36505"/>
                      <a:pt x="1018961" y="277907"/>
                      <a:pt x="995492" y="543083"/>
                    </a:cubicBezTo>
                    <a:close/>
                  </a:path>
                </a:pathLst>
              </a:custGeom>
              <a:solidFill>
                <a:srgbClr val="8C8C8C">
                  <a:alpha val="90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2BADB3E4-A2B0-4C59-9038-5519A4DFDDC7}"/>
                  </a:ext>
                </a:extLst>
              </p:cNvPr>
              <p:cNvSpPr/>
              <p:nvPr/>
            </p:nvSpPr>
            <p:spPr>
              <a:xfrm>
                <a:off x="4139264" y="2272448"/>
                <a:ext cx="986933" cy="965887"/>
              </a:xfrm>
              <a:custGeom>
                <a:avLst/>
                <a:gdLst>
                  <a:gd name="connsiteX0" fmla="*/ 986100 w 986933"/>
                  <a:gd name="connsiteY0" fmla="*/ 522872 h 965887"/>
                  <a:gd name="connsiteX1" fmla="*/ 465044 w 986933"/>
                  <a:gd name="connsiteY1" fmla="*/ 964223 h 965887"/>
                  <a:gd name="connsiteX2" fmla="*/ 834 w 986933"/>
                  <a:gd name="connsiteY2" fmla="*/ 443319 h 965887"/>
                  <a:gd name="connsiteX3" fmla="*/ 521737 w 986933"/>
                  <a:gd name="connsiteY3" fmla="*/ 1664 h 965887"/>
                  <a:gd name="connsiteX4" fmla="*/ 986100 w 986933"/>
                  <a:gd name="connsiteY4" fmla="*/ 522872 h 9658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6933" h="965887">
                    <a:moveTo>
                      <a:pt x="986100" y="522872"/>
                    </a:moveTo>
                    <a:cubicBezTo>
                      <a:pt x="970403" y="788658"/>
                      <a:pt x="737231" y="986168"/>
                      <a:pt x="465044" y="964223"/>
                    </a:cubicBezTo>
                    <a:cubicBezTo>
                      <a:pt x="192858" y="942277"/>
                      <a:pt x="-14863" y="709105"/>
                      <a:pt x="834" y="443319"/>
                    </a:cubicBezTo>
                    <a:cubicBezTo>
                      <a:pt x="16531" y="177381"/>
                      <a:pt x="249551" y="-20281"/>
                      <a:pt x="521737" y="1664"/>
                    </a:cubicBezTo>
                    <a:cubicBezTo>
                      <a:pt x="793924" y="23610"/>
                      <a:pt x="1001797" y="256934"/>
                      <a:pt x="986100" y="522872"/>
                    </a:cubicBezTo>
                    <a:close/>
                  </a:path>
                </a:pathLst>
              </a:custGeom>
              <a:solidFill>
                <a:srgbClr val="888888">
                  <a:alpha val="94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9AE1EC91-944C-4272-9900-C1B192D6BB93}"/>
                  </a:ext>
                </a:extLst>
              </p:cNvPr>
              <p:cNvSpPr/>
              <p:nvPr/>
            </p:nvSpPr>
            <p:spPr>
              <a:xfrm>
                <a:off x="4135311" y="2263485"/>
                <a:ext cx="977161" cy="966286"/>
              </a:xfrm>
              <a:custGeom>
                <a:avLst/>
                <a:gdLst>
                  <a:gd name="connsiteX0" fmla="*/ 976947 w 977161"/>
                  <a:gd name="connsiteY0" fmla="*/ 503184 h 966286"/>
                  <a:gd name="connsiteX1" fmla="*/ 474332 w 977161"/>
                  <a:gd name="connsiteY1" fmla="*/ 965870 h 966286"/>
                  <a:gd name="connsiteX2" fmla="*/ 215 w 977161"/>
                  <a:gd name="connsiteY2" fmla="*/ 463407 h 966286"/>
                  <a:gd name="connsiteX3" fmla="*/ 502678 w 977161"/>
                  <a:gd name="connsiteY3" fmla="*/ 416 h 966286"/>
                  <a:gd name="connsiteX4" fmla="*/ 976947 w 977161"/>
                  <a:gd name="connsiteY4" fmla="*/ 503184 h 966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77161" h="966286">
                    <a:moveTo>
                      <a:pt x="976947" y="503184"/>
                    </a:moveTo>
                    <a:cubicBezTo>
                      <a:pt x="969174" y="769732"/>
                      <a:pt x="744080" y="976843"/>
                      <a:pt x="474332" y="965870"/>
                    </a:cubicBezTo>
                    <a:cubicBezTo>
                      <a:pt x="204431" y="954897"/>
                      <a:pt x="-7710" y="729955"/>
                      <a:pt x="215" y="463407"/>
                    </a:cubicBezTo>
                    <a:cubicBezTo>
                      <a:pt x="7988" y="196707"/>
                      <a:pt x="232930" y="-10556"/>
                      <a:pt x="502678" y="416"/>
                    </a:cubicBezTo>
                    <a:cubicBezTo>
                      <a:pt x="772426" y="11389"/>
                      <a:pt x="984872" y="236331"/>
                      <a:pt x="976947" y="503184"/>
                    </a:cubicBezTo>
                    <a:close/>
                  </a:path>
                </a:pathLst>
              </a:custGeom>
              <a:solidFill>
                <a:srgbClr val="848484">
                  <a:alpha val="97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6F9F5580-065F-423D-9B1C-FA3A89CCEFDB}"/>
                  </a:ext>
                </a:extLst>
              </p:cNvPr>
              <p:cNvSpPr/>
              <p:nvPr/>
            </p:nvSpPr>
            <p:spPr>
              <a:xfrm>
                <a:off x="4130954" y="2253538"/>
                <a:ext cx="968197" cy="968349"/>
              </a:xfrm>
              <a:custGeom>
                <a:avLst/>
                <a:gdLst>
                  <a:gd name="connsiteX0" fmla="*/ 968197 w 968197"/>
                  <a:gd name="connsiteY0" fmla="*/ 484327 h 968349"/>
                  <a:gd name="connsiteX1" fmla="*/ 484023 w 968197"/>
                  <a:gd name="connsiteY1" fmla="*/ 968350 h 968349"/>
                  <a:gd name="connsiteX2" fmla="*/ 0 w 968197"/>
                  <a:gd name="connsiteY2" fmla="*/ 484327 h 968349"/>
                  <a:gd name="connsiteX3" fmla="*/ 484023 w 968197"/>
                  <a:gd name="connsiteY3" fmla="*/ 0 h 968349"/>
                  <a:gd name="connsiteX4" fmla="*/ 968197 w 968197"/>
                  <a:gd name="connsiteY4" fmla="*/ 484327 h 968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68197" h="968349">
                    <a:moveTo>
                      <a:pt x="968197" y="484327"/>
                    </a:moveTo>
                    <a:cubicBezTo>
                      <a:pt x="968197" y="751637"/>
                      <a:pt x="751484" y="968350"/>
                      <a:pt x="484023" y="968350"/>
                    </a:cubicBezTo>
                    <a:cubicBezTo>
                      <a:pt x="216560" y="968350"/>
                      <a:pt x="0" y="751637"/>
                      <a:pt x="0" y="484327"/>
                    </a:cubicBezTo>
                    <a:cubicBezTo>
                      <a:pt x="0" y="216713"/>
                      <a:pt x="216560" y="0"/>
                      <a:pt x="484023" y="0"/>
                    </a:cubicBezTo>
                    <a:cubicBezTo>
                      <a:pt x="751484" y="153"/>
                      <a:pt x="968197" y="216865"/>
                      <a:pt x="968197" y="484327"/>
                    </a:cubicBezTo>
                    <a:close/>
                  </a:path>
                </a:pathLst>
              </a:custGeom>
              <a:solidFill>
                <a:srgbClr val="808080"/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</p:grpSp>
        <p:grpSp>
          <p:nvGrpSpPr>
            <p:cNvPr id="74" name="Graphic 2">
              <a:extLst>
                <a:ext uri="{FF2B5EF4-FFF2-40B4-BE49-F238E27FC236}">
                  <a16:creationId xmlns:a16="http://schemas.microsoft.com/office/drawing/2014/main" id="{5128D167-10D2-4D6C-BBB8-C7E43816EE75}"/>
                </a:ext>
              </a:extLst>
            </p:cNvPr>
            <p:cNvGrpSpPr/>
            <p:nvPr/>
          </p:nvGrpSpPr>
          <p:grpSpPr>
            <a:xfrm>
              <a:off x="7304074" y="3679393"/>
              <a:ext cx="1514022" cy="1514122"/>
              <a:chOff x="7304074" y="3679393"/>
              <a:chExt cx="1514022" cy="1514122"/>
            </a:xfrm>
          </p:grpSpPr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1416BAF3-2B9E-4E8B-955B-94F2DBB7C09B}"/>
                  </a:ext>
                </a:extLst>
              </p:cNvPr>
              <p:cNvSpPr/>
              <p:nvPr/>
            </p:nvSpPr>
            <p:spPr>
              <a:xfrm>
                <a:off x="7304978" y="3680400"/>
                <a:ext cx="1513117" cy="1513115"/>
              </a:xfrm>
              <a:custGeom>
                <a:avLst/>
                <a:gdLst>
                  <a:gd name="connsiteX0" fmla="*/ 1196198 w 1513117"/>
                  <a:gd name="connsiteY0" fmla="*/ 317204 h 1513115"/>
                  <a:gd name="connsiteX1" fmla="*/ 1372220 w 1513117"/>
                  <a:gd name="connsiteY1" fmla="*/ 1372270 h 1513115"/>
                  <a:gd name="connsiteX2" fmla="*/ 317307 w 1513117"/>
                  <a:gd name="connsiteY2" fmla="*/ 1196095 h 1513115"/>
                  <a:gd name="connsiteX3" fmla="*/ 140828 w 1513117"/>
                  <a:gd name="connsiteY3" fmla="*/ 141182 h 1513115"/>
                  <a:gd name="connsiteX4" fmla="*/ 1196198 w 1513117"/>
                  <a:gd name="connsiteY4" fmla="*/ 317204 h 1513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13117" h="1513115">
                    <a:moveTo>
                      <a:pt x="1196198" y="317204"/>
                    </a:moveTo>
                    <a:cubicBezTo>
                      <a:pt x="1536202" y="657209"/>
                      <a:pt x="1614993" y="1129649"/>
                      <a:pt x="1372220" y="1372270"/>
                    </a:cubicBezTo>
                    <a:cubicBezTo>
                      <a:pt x="1129294" y="1615043"/>
                      <a:pt x="657159" y="1536100"/>
                      <a:pt x="317307" y="1196095"/>
                    </a:cubicBezTo>
                    <a:cubicBezTo>
                      <a:pt x="-23002" y="855938"/>
                      <a:pt x="-101945" y="383651"/>
                      <a:pt x="140828" y="141182"/>
                    </a:cubicBezTo>
                    <a:cubicBezTo>
                      <a:pt x="383601" y="-102048"/>
                      <a:pt x="856346" y="-23105"/>
                      <a:pt x="1196198" y="317204"/>
                    </a:cubicBezTo>
                    <a:close/>
                  </a:path>
                </a:pathLst>
              </a:custGeom>
              <a:solidFill>
                <a:srgbClr val="FFFFFF">
                  <a:alpha val="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50C80FB4-D398-47F7-A544-124BC876FE9B}"/>
                  </a:ext>
                </a:extLst>
              </p:cNvPr>
              <p:cNvSpPr/>
              <p:nvPr/>
            </p:nvSpPr>
            <p:spPr>
              <a:xfrm>
                <a:off x="7307892" y="3686754"/>
                <a:ext cx="1489805" cy="1482792"/>
              </a:xfrm>
              <a:custGeom>
                <a:avLst/>
                <a:gdLst>
                  <a:gd name="connsiteX0" fmla="*/ 1356352 w 1489805"/>
                  <a:gd name="connsiteY0" fmla="*/ 1337264 h 1482792"/>
                  <a:gd name="connsiteX1" fmla="*/ 319880 w 1489805"/>
                  <a:gd name="connsiteY1" fmla="*/ 1182273 h 1482792"/>
                  <a:gd name="connsiteX2" fmla="*/ 133494 w 1489805"/>
                  <a:gd name="connsiteY2" fmla="*/ 145649 h 1482792"/>
                  <a:gd name="connsiteX3" fmla="*/ 1170424 w 1489805"/>
                  <a:gd name="connsiteY3" fmla="*/ 300487 h 1482792"/>
                  <a:gd name="connsiteX4" fmla="*/ 1356352 w 1489805"/>
                  <a:gd name="connsiteY4" fmla="*/ 1337264 h 14827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89805" h="1482792">
                    <a:moveTo>
                      <a:pt x="1356352" y="1337264"/>
                    </a:moveTo>
                    <a:cubicBezTo>
                      <a:pt x="1121199" y="1580952"/>
                      <a:pt x="657445" y="1511457"/>
                      <a:pt x="319880" y="1182273"/>
                    </a:cubicBezTo>
                    <a:cubicBezTo>
                      <a:pt x="-18144" y="853090"/>
                      <a:pt x="-101507" y="389032"/>
                      <a:pt x="133494" y="145649"/>
                    </a:cubicBezTo>
                    <a:cubicBezTo>
                      <a:pt x="368343" y="-98191"/>
                      <a:pt x="832705" y="-28697"/>
                      <a:pt x="1170424" y="300487"/>
                    </a:cubicBezTo>
                    <a:cubicBezTo>
                      <a:pt x="1507990" y="629519"/>
                      <a:pt x="1591200" y="1093729"/>
                      <a:pt x="1356352" y="1337264"/>
                    </a:cubicBezTo>
                    <a:close/>
                  </a:path>
                </a:pathLst>
              </a:custGeom>
              <a:solidFill>
                <a:srgbClr val="FBFBFB">
                  <a:alpha val="3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35C13F7A-3ACC-405C-BB05-77321176BB80}"/>
                  </a:ext>
                </a:extLst>
              </p:cNvPr>
              <p:cNvSpPr/>
              <p:nvPr/>
            </p:nvSpPr>
            <p:spPr>
              <a:xfrm>
                <a:off x="7310541" y="3692870"/>
                <a:ext cx="1466827" cy="1452727"/>
              </a:xfrm>
              <a:custGeom>
                <a:avLst/>
                <a:gdLst>
                  <a:gd name="connsiteX0" fmla="*/ 1340596 w 1466827"/>
                  <a:gd name="connsiteY0" fmla="*/ 1302344 h 1452727"/>
                  <a:gd name="connsiteX1" fmla="*/ 322564 w 1466827"/>
                  <a:gd name="connsiteY1" fmla="*/ 1168689 h 1452727"/>
                  <a:gd name="connsiteX2" fmla="*/ 126273 w 1466827"/>
                  <a:gd name="connsiteY2" fmla="*/ 150505 h 1452727"/>
                  <a:gd name="connsiteX3" fmla="*/ 1144763 w 1466827"/>
                  <a:gd name="connsiteY3" fmla="*/ 284008 h 1452727"/>
                  <a:gd name="connsiteX4" fmla="*/ 1340596 w 1466827"/>
                  <a:gd name="connsiteY4" fmla="*/ 1302344 h 14527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66827" h="1452727">
                    <a:moveTo>
                      <a:pt x="1340596" y="1302344"/>
                    </a:moveTo>
                    <a:cubicBezTo>
                      <a:pt x="1113368" y="1546794"/>
                      <a:pt x="657692" y="1486901"/>
                      <a:pt x="322564" y="1168689"/>
                    </a:cubicBezTo>
                    <a:cubicBezTo>
                      <a:pt x="-13173" y="850478"/>
                      <a:pt x="-100955" y="394802"/>
                      <a:pt x="126273" y="150505"/>
                    </a:cubicBezTo>
                    <a:cubicBezTo>
                      <a:pt x="353349" y="-94097"/>
                      <a:pt x="809483" y="-34204"/>
                      <a:pt x="1144763" y="284008"/>
                    </a:cubicBezTo>
                    <a:cubicBezTo>
                      <a:pt x="1480043" y="602218"/>
                      <a:pt x="1567673" y="1058047"/>
                      <a:pt x="1340596" y="1302344"/>
                    </a:cubicBezTo>
                    <a:close/>
                  </a:path>
                </a:pathLst>
              </a:custGeom>
              <a:solidFill>
                <a:srgbClr val="F7F7F7">
                  <a:alpha val="6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4CF9A0BE-6E54-40AB-90BA-8B643EA0E452}"/>
                  </a:ext>
                </a:extLst>
              </p:cNvPr>
              <p:cNvSpPr/>
              <p:nvPr/>
            </p:nvSpPr>
            <p:spPr>
              <a:xfrm>
                <a:off x="7313111" y="3698895"/>
                <a:ext cx="1444085" cy="1423101"/>
              </a:xfrm>
              <a:custGeom>
                <a:avLst/>
                <a:gdLst>
                  <a:gd name="connsiteX0" fmla="*/ 1325073 w 1444085"/>
                  <a:gd name="connsiteY0" fmla="*/ 1267668 h 1423101"/>
                  <a:gd name="connsiteX1" fmla="*/ 325329 w 1444085"/>
                  <a:gd name="connsiteY1" fmla="*/ 1155349 h 1423101"/>
                  <a:gd name="connsiteX2" fmla="*/ 119132 w 1444085"/>
                  <a:gd name="connsiteY2" fmla="*/ 155605 h 1423101"/>
                  <a:gd name="connsiteX3" fmla="*/ 1119181 w 1444085"/>
                  <a:gd name="connsiteY3" fmla="*/ 267771 h 1423101"/>
                  <a:gd name="connsiteX4" fmla="*/ 1325073 w 1444085"/>
                  <a:gd name="connsiteY4" fmla="*/ 1267668 h 1423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44085" h="1423101">
                    <a:moveTo>
                      <a:pt x="1325073" y="1267668"/>
                    </a:moveTo>
                    <a:cubicBezTo>
                      <a:pt x="1105617" y="1512880"/>
                      <a:pt x="658323" y="1462435"/>
                      <a:pt x="325329" y="1155349"/>
                    </a:cubicBezTo>
                    <a:cubicBezTo>
                      <a:pt x="-7970" y="848110"/>
                      <a:pt x="-100324" y="400664"/>
                      <a:pt x="119132" y="155605"/>
                    </a:cubicBezTo>
                    <a:cubicBezTo>
                      <a:pt x="338283" y="-89759"/>
                      <a:pt x="786187" y="-39467"/>
                      <a:pt x="1119181" y="267771"/>
                    </a:cubicBezTo>
                    <a:cubicBezTo>
                      <a:pt x="1452175" y="575010"/>
                      <a:pt x="1544224" y="1022609"/>
                      <a:pt x="1325073" y="1267668"/>
                    </a:cubicBezTo>
                    <a:close/>
                  </a:path>
                </a:pathLst>
              </a:custGeom>
              <a:solidFill>
                <a:srgbClr val="F3F3F3">
                  <a:alpha val="10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143C6E20-EFF5-47AD-BFEE-CB6B3717A2A3}"/>
                  </a:ext>
                </a:extLst>
              </p:cNvPr>
              <p:cNvSpPr/>
              <p:nvPr/>
            </p:nvSpPr>
            <p:spPr>
              <a:xfrm>
                <a:off x="7315584" y="3704674"/>
                <a:ext cx="1421489" cy="1394027"/>
              </a:xfrm>
              <a:custGeom>
                <a:avLst/>
                <a:gdLst>
                  <a:gd name="connsiteX0" fmla="*/ 1309494 w 1421489"/>
                  <a:gd name="connsiteY0" fmla="*/ 1233238 h 1394027"/>
                  <a:gd name="connsiteX1" fmla="*/ 328190 w 1421489"/>
                  <a:gd name="connsiteY1" fmla="*/ 1142255 h 1394027"/>
                  <a:gd name="connsiteX2" fmla="*/ 112087 w 1421489"/>
                  <a:gd name="connsiteY2" fmla="*/ 160952 h 1394027"/>
                  <a:gd name="connsiteX3" fmla="*/ 1093695 w 1421489"/>
                  <a:gd name="connsiteY3" fmla="*/ 251934 h 1394027"/>
                  <a:gd name="connsiteX4" fmla="*/ 1309494 w 1421489"/>
                  <a:gd name="connsiteY4" fmla="*/ 1233238 h 13940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21489" h="1394027">
                    <a:moveTo>
                      <a:pt x="1309494" y="1233238"/>
                    </a:moveTo>
                    <a:cubicBezTo>
                      <a:pt x="1097963" y="1479212"/>
                      <a:pt x="658746" y="1438369"/>
                      <a:pt x="328190" y="1142255"/>
                    </a:cubicBezTo>
                    <a:cubicBezTo>
                      <a:pt x="-2823" y="845990"/>
                      <a:pt x="-99444" y="406773"/>
                      <a:pt x="112087" y="160952"/>
                    </a:cubicBezTo>
                    <a:cubicBezTo>
                      <a:pt x="323466" y="-85174"/>
                      <a:pt x="763139" y="-44484"/>
                      <a:pt x="1093695" y="251934"/>
                    </a:cubicBezTo>
                    <a:cubicBezTo>
                      <a:pt x="1424251" y="547895"/>
                      <a:pt x="1520873" y="987417"/>
                      <a:pt x="1309494" y="1233238"/>
                    </a:cubicBezTo>
                    <a:close/>
                  </a:path>
                </a:pathLst>
              </a:custGeom>
              <a:solidFill>
                <a:srgbClr val="EFEFEF">
                  <a:alpha val="13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A6068F6D-0CC5-44F2-B61A-4BF6A623DB93}"/>
                  </a:ext>
                </a:extLst>
              </p:cNvPr>
              <p:cNvSpPr/>
              <p:nvPr/>
            </p:nvSpPr>
            <p:spPr>
              <a:xfrm>
                <a:off x="7317854" y="3710154"/>
                <a:ext cx="1399258" cy="1365528"/>
              </a:xfrm>
              <a:custGeom>
                <a:avLst/>
                <a:gdLst>
                  <a:gd name="connsiteX0" fmla="*/ 1294118 w 1399258"/>
                  <a:gd name="connsiteY0" fmla="*/ 1199107 h 1365528"/>
                  <a:gd name="connsiteX1" fmla="*/ 331254 w 1399258"/>
                  <a:gd name="connsiteY1" fmla="*/ 1129460 h 1365528"/>
                  <a:gd name="connsiteX2" fmla="*/ 105092 w 1399258"/>
                  <a:gd name="connsiteY2" fmla="*/ 166597 h 1365528"/>
                  <a:gd name="connsiteX3" fmla="*/ 1068261 w 1399258"/>
                  <a:gd name="connsiteY3" fmla="*/ 236244 h 1365528"/>
                  <a:gd name="connsiteX4" fmla="*/ 1294118 w 1399258"/>
                  <a:gd name="connsiteY4" fmla="*/ 1199107 h 13655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9258" h="1365528">
                    <a:moveTo>
                      <a:pt x="1294118" y="1199107"/>
                    </a:moveTo>
                    <a:cubicBezTo>
                      <a:pt x="1090358" y="1445843"/>
                      <a:pt x="659524" y="1414600"/>
                      <a:pt x="331254" y="1129460"/>
                    </a:cubicBezTo>
                    <a:cubicBezTo>
                      <a:pt x="2680" y="844167"/>
                      <a:pt x="-98514" y="413180"/>
                      <a:pt x="105092" y="166597"/>
                    </a:cubicBezTo>
                    <a:cubicBezTo>
                      <a:pt x="308546" y="-80444"/>
                      <a:pt x="739990" y="-49049"/>
                      <a:pt x="1068261" y="236244"/>
                    </a:cubicBezTo>
                    <a:cubicBezTo>
                      <a:pt x="1396682" y="521232"/>
                      <a:pt x="1497724" y="952371"/>
                      <a:pt x="1294118" y="1199107"/>
                    </a:cubicBezTo>
                    <a:close/>
                  </a:path>
                </a:pathLst>
              </a:custGeom>
              <a:solidFill>
                <a:srgbClr val="EBEBEB">
                  <a:alpha val="16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50BC3B3F-42E9-418B-B74B-03768AC9FA03}"/>
                  </a:ext>
                </a:extLst>
              </p:cNvPr>
              <p:cNvSpPr/>
              <p:nvPr/>
            </p:nvSpPr>
            <p:spPr>
              <a:xfrm>
                <a:off x="7319991" y="3715201"/>
                <a:ext cx="1377236" cy="1337801"/>
              </a:xfrm>
              <a:custGeom>
                <a:avLst/>
                <a:gdLst>
                  <a:gd name="connsiteX0" fmla="*/ 1278874 w 1377236"/>
                  <a:gd name="connsiteY0" fmla="*/ 1165408 h 1337801"/>
                  <a:gd name="connsiteX1" fmla="*/ 334451 w 1377236"/>
                  <a:gd name="connsiteY1" fmla="*/ 1116945 h 1337801"/>
                  <a:gd name="connsiteX2" fmla="*/ 98383 w 1377236"/>
                  <a:gd name="connsiteY2" fmla="*/ 172522 h 1337801"/>
                  <a:gd name="connsiteX3" fmla="*/ 1043111 w 1377236"/>
                  <a:gd name="connsiteY3" fmla="*/ 220833 h 1337801"/>
                  <a:gd name="connsiteX4" fmla="*/ 1278874 w 1377236"/>
                  <a:gd name="connsiteY4" fmla="*/ 1165408 h 13378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77236" h="1337801">
                    <a:moveTo>
                      <a:pt x="1278874" y="1165408"/>
                    </a:moveTo>
                    <a:cubicBezTo>
                      <a:pt x="1083040" y="1413058"/>
                      <a:pt x="660283" y="1391265"/>
                      <a:pt x="334451" y="1116945"/>
                    </a:cubicBezTo>
                    <a:cubicBezTo>
                      <a:pt x="8163" y="842625"/>
                      <a:pt x="-97450" y="419867"/>
                      <a:pt x="98383" y="172522"/>
                    </a:cubicBezTo>
                    <a:cubicBezTo>
                      <a:pt x="294065" y="-75280"/>
                      <a:pt x="717280" y="-53487"/>
                      <a:pt x="1043111" y="220833"/>
                    </a:cubicBezTo>
                    <a:cubicBezTo>
                      <a:pt x="1369247" y="495001"/>
                      <a:pt x="1474556" y="917911"/>
                      <a:pt x="1278874" y="1165408"/>
                    </a:cubicBezTo>
                    <a:close/>
                  </a:path>
                </a:pathLst>
              </a:custGeom>
              <a:solidFill>
                <a:srgbClr val="E6E6E6">
                  <a:alpha val="19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DD2192B1-D991-4AEE-A95F-1A865D8C9C8B}"/>
                  </a:ext>
                </a:extLst>
              </p:cNvPr>
              <p:cNvSpPr/>
              <p:nvPr/>
            </p:nvSpPr>
            <p:spPr>
              <a:xfrm>
                <a:off x="7322239" y="3719784"/>
                <a:ext cx="1355331" cy="1310596"/>
              </a:xfrm>
              <a:custGeom>
                <a:avLst/>
                <a:gdLst>
                  <a:gd name="connsiteX0" fmla="*/ 1263672 w 1355331"/>
                  <a:gd name="connsiteY0" fmla="*/ 1132022 h 1310596"/>
                  <a:gd name="connsiteX1" fmla="*/ 337690 w 1355331"/>
                  <a:gd name="connsiteY1" fmla="*/ 1104895 h 1310596"/>
                  <a:gd name="connsiteX2" fmla="*/ 91716 w 1355331"/>
                  <a:gd name="connsiteY2" fmla="*/ 178760 h 1310596"/>
                  <a:gd name="connsiteX3" fmla="*/ 1018004 w 1355331"/>
                  <a:gd name="connsiteY3" fmla="*/ 205735 h 1310596"/>
                  <a:gd name="connsiteX4" fmla="*/ 1263672 w 1355331"/>
                  <a:gd name="connsiteY4" fmla="*/ 1132022 h 13105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55331" h="1310596">
                    <a:moveTo>
                      <a:pt x="1263672" y="1132022"/>
                    </a:moveTo>
                    <a:cubicBezTo>
                      <a:pt x="1075610" y="1380434"/>
                      <a:pt x="661083" y="1368090"/>
                      <a:pt x="337690" y="1104895"/>
                    </a:cubicBezTo>
                    <a:cubicBezTo>
                      <a:pt x="13840" y="841548"/>
                      <a:pt x="-96193" y="427020"/>
                      <a:pt x="91716" y="178760"/>
                    </a:cubicBezTo>
                    <a:cubicBezTo>
                      <a:pt x="279625" y="-69804"/>
                      <a:pt x="694459" y="-57612"/>
                      <a:pt x="1018004" y="205735"/>
                    </a:cubicBezTo>
                    <a:cubicBezTo>
                      <a:pt x="1341548" y="469082"/>
                      <a:pt x="1451429" y="883763"/>
                      <a:pt x="1263672" y="1132022"/>
                    </a:cubicBezTo>
                    <a:close/>
                  </a:path>
                </a:pathLst>
              </a:custGeom>
              <a:solidFill>
                <a:srgbClr val="E2E2E2">
                  <a:alpha val="23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23F4BF9D-A84E-4BEA-8E10-C630ACF8DA98}"/>
                  </a:ext>
                </a:extLst>
              </p:cNvPr>
              <p:cNvSpPr/>
              <p:nvPr/>
            </p:nvSpPr>
            <p:spPr>
              <a:xfrm>
                <a:off x="7323929" y="3724357"/>
                <a:ext cx="1334113" cy="1283939"/>
              </a:xfrm>
              <a:custGeom>
                <a:avLst/>
                <a:gdLst>
                  <a:gd name="connsiteX0" fmla="*/ 1248875 w 1334113"/>
                  <a:gd name="connsiteY0" fmla="*/ 1098798 h 1283939"/>
                  <a:gd name="connsiteX1" fmla="*/ 341180 w 1334113"/>
                  <a:gd name="connsiteY1" fmla="*/ 1093007 h 1283939"/>
                  <a:gd name="connsiteX2" fmla="*/ 85301 w 1334113"/>
                  <a:gd name="connsiteY2" fmla="*/ 185313 h 1283939"/>
                  <a:gd name="connsiteX3" fmla="*/ 993147 w 1334113"/>
                  <a:gd name="connsiteY3" fmla="*/ 191104 h 1283939"/>
                  <a:gd name="connsiteX4" fmla="*/ 1248875 w 1334113"/>
                  <a:gd name="connsiteY4" fmla="*/ 1098798 h 1283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34113" h="1283939">
                    <a:moveTo>
                      <a:pt x="1248875" y="1098798"/>
                    </a:moveTo>
                    <a:cubicBezTo>
                      <a:pt x="1068586" y="1347972"/>
                      <a:pt x="662439" y="1345229"/>
                      <a:pt x="341180" y="1093007"/>
                    </a:cubicBezTo>
                    <a:cubicBezTo>
                      <a:pt x="19616" y="840633"/>
                      <a:pt x="-94836" y="434334"/>
                      <a:pt x="85301" y="185313"/>
                    </a:cubicBezTo>
                    <a:cubicBezTo>
                      <a:pt x="265285" y="-64014"/>
                      <a:pt x="672041" y="-61423"/>
                      <a:pt x="993147" y="191104"/>
                    </a:cubicBezTo>
                    <a:cubicBezTo>
                      <a:pt x="1314560" y="443326"/>
                      <a:pt x="1428860" y="849777"/>
                      <a:pt x="1248875" y="1098798"/>
                    </a:cubicBezTo>
                    <a:close/>
                  </a:path>
                </a:pathLst>
              </a:custGeom>
              <a:solidFill>
                <a:srgbClr val="DEDEDE">
                  <a:alpha val="26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6A07DCFF-CD01-438E-AD25-253EBEE1B063}"/>
                  </a:ext>
                </a:extLst>
              </p:cNvPr>
              <p:cNvSpPr/>
              <p:nvPr/>
            </p:nvSpPr>
            <p:spPr>
              <a:xfrm>
                <a:off x="7325647" y="3728617"/>
                <a:ext cx="1313035" cy="1257948"/>
              </a:xfrm>
              <a:custGeom>
                <a:avLst/>
                <a:gdLst>
                  <a:gd name="connsiteX0" fmla="*/ 1234051 w 1313035"/>
                  <a:gd name="connsiteY0" fmla="*/ 1065886 h 1257948"/>
                  <a:gd name="connsiteX1" fmla="*/ 344797 w 1313035"/>
                  <a:gd name="connsiteY1" fmla="*/ 1081431 h 1257948"/>
                  <a:gd name="connsiteX2" fmla="*/ 79012 w 1313035"/>
                  <a:gd name="connsiteY2" fmla="*/ 192177 h 1257948"/>
                  <a:gd name="connsiteX3" fmla="*/ 968570 w 1313035"/>
                  <a:gd name="connsiteY3" fmla="*/ 176632 h 1257948"/>
                  <a:gd name="connsiteX4" fmla="*/ 1234051 w 1313035"/>
                  <a:gd name="connsiteY4" fmla="*/ 1065886 h 12579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13035" h="1257948">
                    <a:moveTo>
                      <a:pt x="1234051" y="1065886"/>
                    </a:moveTo>
                    <a:cubicBezTo>
                      <a:pt x="1061687" y="1315822"/>
                      <a:pt x="663618" y="1322680"/>
                      <a:pt x="344797" y="1081431"/>
                    </a:cubicBezTo>
                    <a:cubicBezTo>
                      <a:pt x="25672" y="840029"/>
                      <a:pt x="-93353" y="441961"/>
                      <a:pt x="79012" y="192177"/>
                    </a:cubicBezTo>
                    <a:cubicBezTo>
                      <a:pt x="251224" y="-57912"/>
                      <a:pt x="649597" y="-64769"/>
                      <a:pt x="968570" y="176632"/>
                    </a:cubicBezTo>
                    <a:cubicBezTo>
                      <a:pt x="1287544" y="417881"/>
                      <a:pt x="1406264" y="815950"/>
                      <a:pt x="1234051" y="1065886"/>
                    </a:cubicBezTo>
                    <a:close/>
                  </a:path>
                </a:pathLst>
              </a:custGeom>
              <a:solidFill>
                <a:srgbClr val="DADADA">
                  <a:alpha val="29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A75C04DB-3D0E-4C5B-B8FF-69426FA102B8}"/>
                  </a:ext>
                </a:extLst>
              </p:cNvPr>
              <p:cNvSpPr/>
              <p:nvPr/>
            </p:nvSpPr>
            <p:spPr>
              <a:xfrm>
                <a:off x="7327168" y="3732239"/>
                <a:ext cx="1292312" cy="1232950"/>
              </a:xfrm>
              <a:custGeom>
                <a:avLst/>
                <a:gdLst>
                  <a:gd name="connsiteX0" fmla="*/ 1219424 w 1292312"/>
                  <a:gd name="connsiteY0" fmla="*/ 1033613 h 1232950"/>
                  <a:gd name="connsiteX1" fmla="*/ 348610 w 1292312"/>
                  <a:gd name="connsiteY1" fmla="*/ 1070342 h 1232950"/>
                  <a:gd name="connsiteX2" fmla="*/ 72919 w 1292312"/>
                  <a:gd name="connsiteY2" fmla="*/ 199528 h 1232950"/>
                  <a:gd name="connsiteX3" fmla="*/ 944037 w 1292312"/>
                  <a:gd name="connsiteY3" fmla="*/ 162647 h 1232950"/>
                  <a:gd name="connsiteX4" fmla="*/ 1219424 w 1292312"/>
                  <a:gd name="connsiteY4" fmla="*/ 1033613 h 12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2312" h="1232950">
                    <a:moveTo>
                      <a:pt x="1219424" y="1033613"/>
                    </a:moveTo>
                    <a:cubicBezTo>
                      <a:pt x="1054832" y="1284311"/>
                      <a:pt x="665145" y="1300770"/>
                      <a:pt x="348610" y="1070342"/>
                    </a:cubicBezTo>
                    <a:cubicBezTo>
                      <a:pt x="31771" y="839913"/>
                      <a:pt x="-91674" y="450073"/>
                      <a:pt x="72919" y="199528"/>
                    </a:cubicBezTo>
                    <a:cubicBezTo>
                      <a:pt x="237358" y="-51475"/>
                      <a:pt x="627350" y="-67782"/>
                      <a:pt x="944037" y="162647"/>
                    </a:cubicBezTo>
                    <a:cubicBezTo>
                      <a:pt x="1260724" y="392923"/>
                      <a:pt x="1383864" y="782915"/>
                      <a:pt x="1219424" y="1033613"/>
                    </a:cubicBezTo>
                    <a:close/>
                  </a:path>
                </a:pathLst>
              </a:custGeom>
              <a:solidFill>
                <a:srgbClr val="D6D6D6">
                  <a:alpha val="32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6227E203-D082-499B-9677-BB800A029B4A}"/>
                  </a:ext>
                </a:extLst>
              </p:cNvPr>
              <p:cNvSpPr/>
              <p:nvPr/>
            </p:nvSpPr>
            <p:spPr>
              <a:xfrm>
                <a:off x="7328736" y="3735670"/>
                <a:ext cx="1271745" cy="1208615"/>
              </a:xfrm>
              <a:custGeom>
                <a:avLst/>
                <a:gdLst>
                  <a:gd name="connsiteX0" fmla="*/ 1204902 w 1271745"/>
                  <a:gd name="connsiteY0" fmla="*/ 1001531 h 1208615"/>
                  <a:gd name="connsiteX1" fmla="*/ 352528 w 1271745"/>
                  <a:gd name="connsiteY1" fmla="*/ 1059596 h 1208615"/>
                  <a:gd name="connsiteX2" fmla="*/ 66931 w 1271745"/>
                  <a:gd name="connsiteY2" fmla="*/ 207223 h 1208615"/>
                  <a:gd name="connsiteX3" fmla="*/ 919608 w 1271745"/>
                  <a:gd name="connsiteY3" fmla="*/ 149006 h 1208615"/>
                  <a:gd name="connsiteX4" fmla="*/ 1204902 w 1271745"/>
                  <a:gd name="connsiteY4" fmla="*/ 1001531 h 1208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71745" h="1208615">
                    <a:moveTo>
                      <a:pt x="1204902" y="1001531"/>
                    </a:moveTo>
                    <a:cubicBezTo>
                      <a:pt x="1048234" y="1253144"/>
                      <a:pt x="666625" y="1279052"/>
                      <a:pt x="352528" y="1059596"/>
                    </a:cubicBezTo>
                    <a:cubicBezTo>
                      <a:pt x="37975" y="840140"/>
                      <a:pt x="-89737" y="458530"/>
                      <a:pt x="66931" y="207223"/>
                    </a:cubicBezTo>
                    <a:cubicBezTo>
                      <a:pt x="223445" y="-44542"/>
                      <a:pt x="605360" y="-70450"/>
                      <a:pt x="919608" y="149006"/>
                    </a:cubicBezTo>
                    <a:cubicBezTo>
                      <a:pt x="1233705" y="368309"/>
                      <a:pt x="1361416" y="750071"/>
                      <a:pt x="1204902" y="1001531"/>
                    </a:cubicBezTo>
                    <a:close/>
                  </a:path>
                </a:pathLst>
              </a:custGeom>
              <a:solidFill>
                <a:srgbClr val="D2D2D2">
                  <a:alpha val="35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2628F092-5372-4862-80CC-00922E0423AF}"/>
                  </a:ext>
                </a:extLst>
              </p:cNvPr>
              <p:cNvSpPr/>
              <p:nvPr/>
            </p:nvSpPr>
            <p:spPr>
              <a:xfrm>
                <a:off x="7329930" y="3738704"/>
                <a:ext cx="1251705" cy="1184984"/>
              </a:xfrm>
              <a:custGeom>
                <a:avLst/>
                <a:gdLst>
                  <a:gd name="connsiteX0" fmla="*/ 1190601 w 1251705"/>
                  <a:gd name="connsiteY0" fmla="*/ 969846 h 1184984"/>
                  <a:gd name="connsiteX1" fmla="*/ 356668 w 1251705"/>
                  <a:gd name="connsiteY1" fmla="*/ 1049247 h 1184984"/>
                  <a:gd name="connsiteX2" fmla="*/ 61165 w 1251705"/>
                  <a:gd name="connsiteY2" fmla="*/ 215314 h 1184984"/>
                  <a:gd name="connsiteX3" fmla="*/ 895402 w 1251705"/>
                  <a:gd name="connsiteY3" fmla="*/ 135913 h 1184984"/>
                  <a:gd name="connsiteX4" fmla="*/ 1190601 w 1251705"/>
                  <a:gd name="connsiteY4" fmla="*/ 969846 h 11849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51705" h="1184984">
                    <a:moveTo>
                      <a:pt x="1190601" y="969846"/>
                    </a:moveTo>
                    <a:cubicBezTo>
                      <a:pt x="1041706" y="1222220"/>
                      <a:pt x="668479" y="1257577"/>
                      <a:pt x="356668" y="1049247"/>
                    </a:cubicBezTo>
                    <a:cubicBezTo>
                      <a:pt x="44553" y="840763"/>
                      <a:pt x="-87731" y="467383"/>
                      <a:pt x="61165" y="215314"/>
                    </a:cubicBezTo>
                    <a:cubicBezTo>
                      <a:pt x="209907" y="-37213"/>
                      <a:pt x="583439" y="-72722"/>
                      <a:pt x="895402" y="135913"/>
                    </a:cubicBezTo>
                    <a:cubicBezTo>
                      <a:pt x="1207212" y="344092"/>
                      <a:pt x="1339343" y="717472"/>
                      <a:pt x="1190601" y="969846"/>
                    </a:cubicBezTo>
                    <a:close/>
                  </a:path>
                </a:pathLst>
              </a:custGeom>
              <a:solidFill>
                <a:srgbClr val="CECECE">
                  <a:alpha val="39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0AB5035C-DFF3-459F-910F-0F097910FD1D}"/>
                  </a:ext>
                </a:extLst>
              </p:cNvPr>
              <p:cNvSpPr/>
              <p:nvPr/>
            </p:nvSpPr>
            <p:spPr>
              <a:xfrm>
                <a:off x="7330908" y="3741023"/>
                <a:ext cx="1232070" cy="1162426"/>
              </a:xfrm>
              <a:custGeom>
                <a:avLst/>
                <a:gdLst>
                  <a:gd name="connsiteX0" fmla="*/ 1176516 w 1232070"/>
                  <a:gd name="connsiteY0" fmla="*/ 938723 h 1162426"/>
                  <a:gd name="connsiteX1" fmla="*/ 361024 w 1232070"/>
                  <a:gd name="connsiteY1" fmla="*/ 1039459 h 1162426"/>
                  <a:gd name="connsiteX2" fmla="*/ 55614 w 1232070"/>
                  <a:gd name="connsiteY2" fmla="*/ 223815 h 1162426"/>
                  <a:gd name="connsiteX3" fmla="*/ 871412 w 1232070"/>
                  <a:gd name="connsiteY3" fmla="*/ 123078 h 1162426"/>
                  <a:gd name="connsiteX4" fmla="*/ 1176516 w 1232070"/>
                  <a:gd name="connsiteY4" fmla="*/ 938723 h 11624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2070" h="1162426">
                    <a:moveTo>
                      <a:pt x="1176516" y="938723"/>
                    </a:moveTo>
                    <a:cubicBezTo>
                      <a:pt x="1035394" y="1191859"/>
                      <a:pt x="670396" y="1236817"/>
                      <a:pt x="361024" y="1039459"/>
                    </a:cubicBezTo>
                    <a:cubicBezTo>
                      <a:pt x="51195" y="841949"/>
                      <a:pt x="-85508" y="476799"/>
                      <a:pt x="55614" y="223815"/>
                    </a:cubicBezTo>
                    <a:cubicBezTo>
                      <a:pt x="196584" y="-29474"/>
                      <a:pt x="561888" y="-74432"/>
                      <a:pt x="871412" y="123078"/>
                    </a:cubicBezTo>
                    <a:cubicBezTo>
                      <a:pt x="1180936" y="320589"/>
                      <a:pt x="1317486" y="685739"/>
                      <a:pt x="1176516" y="938723"/>
                    </a:cubicBezTo>
                    <a:close/>
                  </a:path>
                </a:pathLst>
              </a:custGeom>
              <a:solidFill>
                <a:srgbClr val="CACACA">
                  <a:alpha val="42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985F2071-965E-4EDA-97BE-22D27EEB1E9E}"/>
                  </a:ext>
                </a:extLst>
              </p:cNvPr>
              <p:cNvSpPr/>
              <p:nvPr/>
            </p:nvSpPr>
            <p:spPr>
              <a:xfrm>
                <a:off x="7331713" y="3742957"/>
                <a:ext cx="1212846" cy="1140849"/>
              </a:xfrm>
              <a:custGeom>
                <a:avLst/>
                <a:gdLst>
                  <a:gd name="connsiteX0" fmla="*/ 1162758 w 1212846"/>
                  <a:gd name="connsiteY0" fmla="*/ 908139 h 1140849"/>
                  <a:gd name="connsiteX1" fmla="*/ 365554 w 1212846"/>
                  <a:gd name="connsiteY1" fmla="*/ 1030059 h 1140849"/>
                  <a:gd name="connsiteX2" fmla="*/ 50085 w 1212846"/>
                  <a:gd name="connsiteY2" fmla="*/ 232854 h 1140849"/>
                  <a:gd name="connsiteX3" fmla="*/ 847442 w 1212846"/>
                  <a:gd name="connsiteY3" fmla="*/ 110782 h 1140849"/>
                  <a:gd name="connsiteX4" fmla="*/ 1162758 w 1212846"/>
                  <a:gd name="connsiteY4" fmla="*/ 908139 h 11408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12846" h="1140849">
                    <a:moveTo>
                      <a:pt x="1162758" y="908139"/>
                    </a:moveTo>
                    <a:cubicBezTo>
                      <a:pt x="1029561" y="1162037"/>
                      <a:pt x="672792" y="1216596"/>
                      <a:pt x="365554" y="1030059"/>
                    </a:cubicBezTo>
                    <a:cubicBezTo>
                      <a:pt x="58163" y="843521"/>
                      <a:pt x="-82959" y="486753"/>
                      <a:pt x="50085" y="232854"/>
                    </a:cubicBezTo>
                    <a:cubicBezTo>
                      <a:pt x="183131" y="-21197"/>
                      <a:pt x="540204" y="-75756"/>
                      <a:pt x="847442" y="110782"/>
                    </a:cubicBezTo>
                    <a:cubicBezTo>
                      <a:pt x="1154680" y="297319"/>
                      <a:pt x="1295803" y="654240"/>
                      <a:pt x="1162758" y="908139"/>
                    </a:cubicBezTo>
                    <a:close/>
                  </a:path>
                </a:pathLst>
              </a:custGeom>
              <a:solidFill>
                <a:srgbClr val="C6C6C6">
                  <a:alpha val="45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BE53CAC9-E008-439E-85E5-03D240E8EA02}"/>
                  </a:ext>
                </a:extLst>
              </p:cNvPr>
              <p:cNvSpPr/>
              <p:nvPr/>
            </p:nvSpPr>
            <p:spPr>
              <a:xfrm>
                <a:off x="7332280" y="3744539"/>
                <a:ext cx="1194032" cy="1120157"/>
              </a:xfrm>
              <a:custGeom>
                <a:avLst/>
                <a:gdLst>
                  <a:gd name="connsiteX0" fmla="*/ 1149085 w 1194032"/>
                  <a:gd name="connsiteY0" fmla="*/ 877905 h 1120157"/>
                  <a:gd name="connsiteX1" fmla="*/ 370320 w 1194032"/>
                  <a:gd name="connsiteY1" fmla="*/ 1021161 h 1120157"/>
                  <a:gd name="connsiteX2" fmla="*/ 44946 w 1194032"/>
                  <a:gd name="connsiteY2" fmla="*/ 242397 h 1120157"/>
                  <a:gd name="connsiteX3" fmla="*/ 823863 w 1194032"/>
                  <a:gd name="connsiteY3" fmla="*/ 98988 h 1120157"/>
                  <a:gd name="connsiteX4" fmla="*/ 1149085 w 1194032"/>
                  <a:gd name="connsiteY4" fmla="*/ 877905 h 11201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94032" h="1120157">
                    <a:moveTo>
                      <a:pt x="1149085" y="877905"/>
                    </a:moveTo>
                    <a:cubicBezTo>
                      <a:pt x="1023659" y="1132565"/>
                      <a:pt x="675120" y="1196726"/>
                      <a:pt x="370320" y="1021161"/>
                    </a:cubicBezTo>
                    <a:cubicBezTo>
                      <a:pt x="65215" y="845596"/>
                      <a:pt x="-80326" y="497057"/>
                      <a:pt x="44946" y="242397"/>
                    </a:cubicBezTo>
                    <a:cubicBezTo>
                      <a:pt x="170219" y="-12416"/>
                      <a:pt x="519063" y="-76576"/>
                      <a:pt x="823863" y="98988"/>
                    </a:cubicBezTo>
                    <a:cubicBezTo>
                      <a:pt x="1128815" y="274553"/>
                      <a:pt x="1274357" y="623245"/>
                      <a:pt x="1149085" y="877905"/>
                    </a:cubicBezTo>
                    <a:close/>
                  </a:path>
                </a:pathLst>
              </a:custGeom>
              <a:solidFill>
                <a:srgbClr val="C2C2C2">
                  <a:alpha val="48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A959C800-A737-404A-BAA5-EB3DB98FC984}"/>
                  </a:ext>
                </a:extLst>
              </p:cNvPr>
              <p:cNvSpPr/>
              <p:nvPr/>
            </p:nvSpPr>
            <p:spPr>
              <a:xfrm>
                <a:off x="7332649" y="3745553"/>
                <a:ext cx="1175635" cy="1100602"/>
              </a:xfrm>
              <a:custGeom>
                <a:avLst/>
                <a:gdLst>
                  <a:gd name="connsiteX0" fmla="*/ 1135609 w 1175635"/>
                  <a:gd name="connsiteY0" fmla="*/ 848240 h 1100602"/>
                  <a:gd name="connsiteX1" fmla="*/ 375285 w 1175635"/>
                  <a:gd name="connsiteY1" fmla="*/ 1012832 h 1100602"/>
                  <a:gd name="connsiteX2" fmla="*/ 40005 w 1175635"/>
                  <a:gd name="connsiteY2" fmla="*/ 252508 h 1100602"/>
                  <a:gd name="connsiteX3" fmla="*/ 800481 w 1175635"/>
                  <a:gd name="connsiteY3" fmla="*/ 87764 h 1100602"/>
                  <a:gd name="connsiteX4" fmla="*/ 1135609 w 1175635"/>
                  <a:gd name="connsiteY4" fmla="*/ 848240 h 110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75635" h="1100602">
                    <a:moveTo>
                      <a:pt x="1135609" y="848240"/>
                    </a:moveTo>
                    <a:cubicBezTo>
                      <a:pt x="1018109" y="1103815"/>
                      <a:pt x="677800" y="1177424"/>
                      <a:pt x="375285" y="1012832"/>
                    </a:cubicBezTo>
                    <a:cubicBezTo>
                      <a:pt x="72619" y="848240"/>
                      <a:pt x="-77495" y="507931"/>
                      <a:pt x="40005" y="252508"/>
                    </a:cubicBezTo>
                    <a:cubicBezTo>
                      <a:pt x="157354" y="-3219"/>
                      <a:pt x="497968" y="-76828"/>
                      <a:pt x="800481" y="87764"/>
                    </a:cubicBezTo>
                    <a:cubicBezTo>
                      <a:pt x="1103149" y="252356"/>
                      <a:pt x="1253110" y="592665"/>
                      <a:pt x="1135609" y="848240"/>
                    </a:cubicBezTo>
                    <a:close/>
                  </a:path>
                </a:pathLst>
              </a:custGeom>
              <a:solidFill>
                <a:srgbClr val="BDBDBD">
                  <a:alpha val="52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414419E3-AABB-422C-9036-095979027AB1}"/>
                  </a:ext>
                </a:extLst>
              </p:cNvPr>
              <p:cNvSpPr/>
              <p:nvPr/>
            </p:nvSpPr>
            <p:spPr>
              <a:xfrm>
                <a:off x="7332770" y="3746161"/>
                <a:ext cx="1157696" cy="1081904"/>
              </a:xfrm>
              <a:custGeom>
                <a:avLst/>
                <a:gdLst>
                  <a:gd name="connsiteX0" fmla="*/ 1122382 w 1157696"/>
                  <a:gd name="connsiteY0" fmla="*/ 818981 h 1081904"/>
                  <a:gd name="connsiteX1" fmla="*/ 380499 w 1157696"/>
                  <a:gd name="connsiteY1" fmla="*/ 1004909 h 1081904"/>
                  <a:gd name="connsiteX2" fmla="*/ 35313 w 1157696"/>
                  <a:gd name="connsiteY2" fmla="*/ 263026 h 1081904"/>
                  <a:gd name="connsiteX3" fmla="*/ 777348 w 1157696"/>
                  <a:gd name="connsiteY3" fmla="*/ 77098 h 1081904"/>
                  <a:gd name="connsiteX4" fmla="*/ 1122382 w 1157696"/>
                  <a:gd name="connsiteY4" fmla="*/ 818981 h 1081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57696" h="1081904">
                    <a:moveTo>
                      <a:pt x="1122382" y="818981"/>
                    </a:moveTo>
                    <a:cubicBezTo>
                      <a:pt x="1012654" y="1075318"/>
                      <a:pt x="680574" y="1158376"/>
                      <a:pt x="380499" y="1004909"/>
                    </a:cubicBezTo>
                    <a:cubicBezTo>
                      <a:pt x="80118" y="851290"/>
                      <a:pt x="-74415" y="519210"/>
                      <a:pt x="35313" y="263026"/>
                    </a:cubicBezTo>
                    <a:cubicBezTo>
                      <a:pt x="144888" y="6537"/>
                      <a:pt x="477272" y="-76522"/>
                      <a:pt x="777348" y="77098"/>
                    </a:cubicBezTo>
                    <a:cubicBezTo>
                      <a:pt x="1077576" y="230412"/>
                      <a:pt x="1232110" y="562644"/>
                      <a:pt x="1122382" y="818981"/>
                    </a:cubicBezTo>
                    <a:close/>
                  </a:path>
                </a:pathLst>
              </a:custGeom>
              <a:solidFill>
                <a:srgbClr val="B9B9B9">
                  <a:alpha val="55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036859D6-E440-4697-A7F6-B24EC09096CB}"/>
                  </a:ext>
                </a:extLst>
              </p:cNvPr>
              <p:cNvSpPr/>
              <p:nvPr/>
            </p:nvSpPr>
            <p:spPr>
              <a:xfrm>
                <a:off x="7332879" y="3745922"/>
                <a:ext cx="1140043" cy="1064658"/>
              </a:xfrm>
              <a:custGeom>
                <a:avLst/>
                <a:gdLst>
                  <a:gd name="connsiteX0" fmla="*/ 1109318 w 1140043"/>
                  <a:gd name="connsiteY0" fmla="*/ 790569 h 1064658"/>
                  <a:gd name="connsiteX1" fmla="*/ 385875 w 1140043"/>
                  <a:gd name="connsiteY1" fmla="*/ 997681 h 1064658"/>
                  <a:gd name="connsiteX2" fmla="*/ 30783 w 1140043"/>
                  <a:gd name="connsiteY2" fmla="*/ 274238 h 1064658"/>
                  <a:gd name="connsiteX3" fmla="*/ 754378 w 1140043"/>
                  <a:gd name="connsiteY3" fmla="*/ 66974 h 1064658"/>
                  <a:gd name="connsiteX4" fmla="*/ 1109318 w 1140043"/>
                  <a:gd name="connsiteY4" fmla="*/ 790569 h 1064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40043" h="1064658">
                    <a:moveTo>
                      <a:pt x="1109318" y="790569"/>
                    </a:moveTo>
                    <a:cubicBezTo>
                      <a:pt x="1007515" y="1047668"/>
                      <a:pt x="683665" y="1140327"/>
                      <a:pt x="385875" y="997681"/>
                    </a:cubicBezTo>
                    <a:cubicBezTo>
                      <a:pt x="87933" y="855034"/>
                      <a:pt x="-71020" y="531184"/>
                      <a:pt x="30783" y="274238"/>
                    </a:cubicBezTo>
                    <a:cubicBezTo>
                      <a:pt x="132586" y="16986"/>
                      <a:pt x="456589" y="-75673"/>
                      <a:pt x="754378" y="66974"/>
                    </a:cubicBezTo>
                    <a:cubicBezTo>
                      <a:pt x="1052168" y="209468"/>
                      <a:pt x="1210969" y="533318"/>
                      <a:pt x="1109318" y="790569"/>
                    </a:cubicBezTo>
                    <a:close/>
                  </a:path>
                </a:pathLst>
              </a:custGeom>
              <a:solidFill>
                <a:srgbClr val="B5B5B5">
                  <a:alpha val="58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46B1BC95-5BD2-441F-AACF-C609EF24B7B8}"/>
                  </a:ext>
                </a:extLst>
              </p:cNvPr>
              <p:cNvSpPr/>
              <p:nvPr/>
            </p:nvSpPr>
            <p:spPr>
              <a:xfrm>
                <a:off x="7332358" y="3744915"/>
                <a:ext cx="1123257" cy="1048688"/>
              </a:xfrm>
              <a:custGeom>
                <a:avLst/>
                <a:gdLst>
                  <a:gd name="connsiteX0" fmla="*/ 1096734 w 1123257"/>
                  <a:gd name="connsiteY0" fmla="*/ 762772 h 1048688"/>
                  <a:gd name="connsiteX1" fmla="*/ 391579 w 1123257"/>
                  <a:gd name="connsiteY1" fmla="*/ 991219 h 1048688"/>
                  <a:gd name="connsiteX2" fmla="*/ 26581 w 1123257"/>
                  <a:gd name="connsiteY2" fmla="*/ 286065 h 1048688"/>
                  <a:gd name="connsiteX3" fmla="*/ 731736 w 1123257"/>
                  <a:gd name="connsiteY3" fmla="*/ 57465 h 1048688"/>
                  <a:gd name="connsiteX4" fmla="*/ 1096734 w 1123257"/>
                  <a:gd name="connsiteY4" fmla="*/ 762772 h 10486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23257" h="1048688">
                    <a:moveTo>
                      <a:pt x="1096734" y="762772"/>
                    </a:moveTo>
                    <a:cubicBezTo>
                      <a:pt x="1002702" y="1020633"/>
                      <a:pt x="687083" y="1122893"/>
                      <a:pt x="391579" y="991219"/>
                    </a:cubicBezTo>
                    <a:cubicBezTo>
                      <a:pt x="95923" y="859546"/>
                      <a:pt x="-67450" y="543926"/>
                      <a:pt x="26581" y="286065"/>
                    </a:cubicBezTo>
                    <a:cubicBezTo>
                      <a:pt x="120459" y="28052"/>
                      <a:pt x="436384" y="-74209"/>
                      <a:pt x="731736" y="57465"/>
                    </a:cubicBezTo>
                    <a:cubicBezTo>
                      <a:pt x="1027391" y="189291"/>
                      <a:pt x="1190612" y="504911"/>
                      <a:pt x="1096734" y="762772"/>
                    </a:cubicBezTo>
                    <a:close/>
                  </a:path>
                </a:pathLst>
              </a:custGeom>
              <a:solidFill>
                <a:srgbClr val="B1B1B1">
                  <a:alpha val="61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5DC67E62-9C77-46D5-8FD3-377745882E5F}"/>
                  </a:ext>
                </a:extLst>
              </p:cNvPr>
              <p:cNvSpPr/>
              <p:nvPr/>
            </p:nvSpPr>
            <p:spPr>
              <a:xfrm>
                <a:off x="7331740" y="3743570"/>
                <a:ext cx="1106816" cy="1033850"/>
              </a:xfrm>
              <a:custGeom>
                <a:avLst/>
                <a:gdLst>
                  <a:gd name="connsiteX0" fmla="*/ 1084245 w 1106816"/>
                  <a:gd name="connsiteY0" fmla="*/ 735465 h 1033850"/>
                  <a:gd name="connsiteX1" fmla="*/ 397531 w 1106816"/>
                  <a:gd name="connsiteY1" fmla="*/ 985249 h 1033850"/>
                  <a:gd name="connsiteX2" fmla="*/ 22627 w 1106816"/>
                  <a:gd name="connsiteY2" fmla="*/ 298535 h 1033850"/>
                  <a:gd name="connsiteX3" fmla="*/ 709341 w 1106816"/>
                  <a:gd name="connsiteY3" fmla="*/ 48599 h 1033850"/>
                  <a:gd name="connsiteX4" fmla="*/ 1084245 w 1106816"/>
                  <a:gd name="connsiteY4" fmla="*/ 735465 h 1033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6816" h="1033850">
                    <a:moveTo>
                      <a:pt x="1084245" y="735465"/>
                    </a:moveTo>
                    <a:cubicBezTo>
                      <a:pt x="997987" y="994088"/>
                      <a:pt x="690596" y="1105950"/>
                      <a:pt x="397531" y="985249"/>
                    </a:cubicBezTo>
                    <a:cubicBezTo>
                      <a:pt x="104313" y="864548"/>
                      <a:pt x="-63632" y="557158"/>
                      <a:pt x="22627" y="298535"/>
                    </a:cubicBezTo>
                    <a:cubicBezTo>
                      <a:pt x="108733" y="39759"/>
                      <a:pt x="416276" y="-72102"/>
                      <a:pt x="709341" y="48599"/>
                    </a:cubicBezTo>
                    <a:cubicBezTo>
                      <a:pt x="1002559" y="169452"/>
                      <a:pt x="1170351" y="476843"/>
                      <a:pt x="1084245" y="735465"/>
                    </a:cubicBezTo>
                    <a:close/>
                  </a:path>
                </a:pathLst>
              </a:custGeom>
              <a:solidFill>
                <a:srgbClr val="ADADAD">
                  <a:alpha val="65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EBB58969-81F1-4B18-981B-EE8D27D3ED50}"/>
                  </a:ext>
                </a:extLst>
              </p:cNvPr>
              <p:cNvSpPr/>
              <p:nvPr/>
            </p:nvSpPr>
            <p:spPr>
              <a:xfrm>
                <a:off x="7331041" y="3741662"/>
                <a:ext cx="1090834" cy="1020268"/>
              </a:xfrm>
              <a:custGeom>
                <a:avLst/>
                <a:gdLst>
                  <a:gd name="connsiteX0" fmla="*/ 1071990 w 1090834"/>
                  <a:gd name="connsiteY0" fmla="*/ 708722 h 1020268"/>
                  <a:gd name="connsiteX1" fmla="*/ 403716 w 1090834"/>
                  <a:gd name="connsiteY1" fmla="*/ 979842 h 1020268"/>
                  <a:gd name="connsiteX2" fmla="*/ 18906 w 1090834"/>
                  <a:gd name="connsiteY2" fmla="*/ 311567 h 1020268"/>
                  <a:gd name="connsiteX3" fmla="*/ 687332 w 1090834"/>
                  <a:gd name="connsiteY3" fmla="*/ 40448 h 1020268"/>
                  <a:gd name="connsiteX4" fmla="*/ 1071990 w 1090834"/>
                  <a:gd name="connsiteY4" fmla="*/ 708722 h 10202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834" h="1020268">
                    <a:moveTo>
                      <a:pt x="1071990" y="708722"/>
                    </a:moveTo>
                    <a:cubicBezTo>
                      <a:pt x="993656" y="968259"/>
                      <a:pt x="694495" y="1089570"/>
                      <a:pt x="403716" y="979842"/>
                    </a:cubicBezTo>
                    <a:cubicBezTo>
                      <a:pt x="112784" y="870113"/>
                      <a:pt x="-59428" y="570953"/>
                      <a:pt x="18906" y="311567"/>
                    </a:cubicBezTo>
                    <a:cubicBezTo>
                      <a:pt x="97240" y="51878"/>
                      <a:pt x="396400" y="-69280"/>
                      <a:pt x="687332" y="40448"/>
                    </a:cubicBezTo>
                    <a:cubicBezTo>
                      <a:pt x="977959" y="150024"/>
                      <a:pt x="1150171" y="449185"/>
                      <a:pt x="1071990" y="708722"/>
                    </a:cubicBezTo>
                    <a:close/>
                  </a:path>
                </a:pathLst>
              </a:custGeom>
              <a:solidFill>
                <a:srgbClr val="A9A9A9">
                  <a:alpha val="68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6C725601-17BA-4EAA-AE32-4B303399411A}"/>
                  </a:ext>
                </a:extLst>
              </p:cNvPr>
              <p:cNvSpPr/>
              <p:nvPr/>
            </p:nvSpPr>
            <p:spPr>
              <a:xfrm>
                <a:off x="7329851" y="3738959"/>
                <a:ext cx="1075540" cy="1008089"/>
              </a:xfrm>
              <a:custGeom>
                <a:avLst/>
                <a:gdLst>
                  <a:gd name="connsiteX0" fmla="*/ 1060074 w 1075540"/>
                  <a:gd name="connsiteY0" fmla="*/ 682774 h 1008089"/>
                  <a:gd name="connsiteX1" fmla="*/ 410240 w 1075540"/>
                  <a:gd name="connsiteY1" fmla="*/ 975229 h 1008089"/>
                  <a:gd name="connsiteX2" fmla="*/ 15524 w 1075540"/>
                  <a:gd name="connsiteY2" fmla="*/ 325396 h 1008089"/>
                  <a:gd name="connsiteX3" fmla="*/ 665510 w 1075540"/>
                  <a:gd name="connsiteY3" fmla="*/ 32940 h 1008089"/>
                  <a:gd name="connsiteX4" fmla="*/ 1060074 w 1075540"/>
                  <a:gd name="connsiteY4" fmla="*/ 682774 h 1008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75540" h="1008089">
                    <a:moveTo>
                      <a:pt x="1060074" y="682774"/>
                    </a:moveTo>
                    <a:cubicBezTo>
                      <a:pt x="989513" y="943073"/>
                      <a:pt x="698581" y="1073832"/>
                      <a:pt x="410240" y="975229"/>
                    </a:cubicBezTo>
                    <a:cubicBezTo>
                      <a:pt x="121595" y="876474"/>
                      <a:pt x="-55037" y="585543"/>
                      <a:pt x="15524" y="325396"/>
                    </a:cubicBezTo>
                    <a:cubicBezTo>
                      <a:pt x="85933" y="64944"/>
                      <a:pt x="377017" y="-65815"/>
                      <a:pt x="665510" y="32940"/>
                    </a:cubicBezTo>
                    <a:cubicBezTo>
                      <a:pt x="953851" y="131543"/>
                      <a:pt x="1130483" y="422475"/>
                      <a:pt x="1060074" y="682774"/>
                    </a:cubicBezTo>
                    <a:close/>
                  </a:path>
                </a:pathLst>
              </a:custGeom>
              <a:solidFill>
                <a:srgbClr val="A5A5A5">
                  <a:alpha val="71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3A046410-6DF6-446E-AB2F-728255D80AC6}"/>
                  </a:ext>
                </a:extLst>
              </p:cNvPr>
              <p:cNvSpPr/>
              <p:nvPr/>
            </p:nvSpPr>
            <p:spPr>
              <a:xfrm>
                <a:off x="7328272" y="3735383"/>
                <a:ext cx="1060925" cy="997492"/>
              </a:xfrm>
              <a:custGeom>
                <a:avLst/>
                <a:gdLst>
                  <a:gd name="connsiteX0" fmla="*/ 1048546 w 1060925"/>
                  <a:gd name="connsiteY0" fmla="*/ 657699 h 997492"/>
                  <a:gd name="connsiteX1" fmla="*/ 417153 w 1060925"/>
                  <a:gd name="connsiteY1" fmla="*/ 971338 h 997492"/>
                  <a:gd name="connsiteX2" fmla="*/ 12379 w 1060925"/>
                  <a:gd name="connsiteY2" fmla="*/ 339945 h 997492"/>
                  <a:gd name="connsiteX3" fmla="*/ 643924 w 1060925"/>
                  <a:gd name="connsiteY3" fmla="*/ 26153 h 997492"/>
                  <a:gd name="connsiteX4" fmla="*/ 1048546 w 1060925"/>
                  <a:gd name="connsiteY4" fmla="*/ 657699 h 9974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0925" h="997492">
                    <a:moveTo>
                      <a:pt x="1048546" y="657699"/>
                    </a:moveTo>
                    <a:cubicBezTo>
                      <a:pt x="985910" y="918760"/>
                      <a:pt x="703208" y="1059120"/>
                      <a:pt x="417153" y="971338"/>
                    </a:cubicBezTo>
                    <a:cubicBezTo>
                      <a:pt x="130946" y="883555"/>
                      <a:pt x="-50258" y="600853"/>
                      <a:pt x="12379" y="339945"/>
                    </a:cubicBezTo>
                    <a:cubicBezTo>
                      <a:pt x="75015" y="78731"/>
                      <a:pt x="357717" y="-61629"/>
                      <a:pt x="643924" y="26153"/>
                    </a:cubicBezTo>
                    <a:cubicBezTo>
                      <a:pt x="929979" y="113935"/>
                      <a:pt x="1111183" y="396485"/>
                      <a:pt x="1048546" y="657699"/>
                    </a:cubicBezTo>
                    <a:close/>
                  </a:path>
                </a:pathLst>
              </a:custGeom>
              <a:solidFill>
                <a:srgbClr val="A1A1A1">
                  <a:alpha val="74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966F62E3-19FE-4BC1-BD95-73E0D26AE25A}"/>
                  </a:ext>
                </a:extLst>
              </p:cNvPr>
              <p:cNvSpPr/>
              <p:nvPr/>
            </p:nvSpPr>
            <p:spPr>
              <a:xfrm>
                <a:off x="7326358" y="3731217"/>
                <a:ext cx="1046963" cy="988298"/>
              </a:xfrm>
              <a:custGeom>
                <a:avLst/>
                <a:gdLst>
                  <a:gd name="connsiteX0" fmla="*/ 1037354 w 1046963"/>
                  <a:gd name="connsiteY0" fmla="*/ 633214 h 988298"/>
                  <a:gd name="connsiteX1" fmla="*/ 424249 w 1046963"/>
                  <a:gd name="connsiteY1" fmla="*/ 968189 h 988298"/>
                  <a:gd name="connsiteX2" fmla="*/ 9568 w 1046963"/>
                  <a:gd name="connsiteY2" fmla="*/ 355237 h 988298"/>
                  <a:gd name="connsiteX3" fmla="*/ 622674 w 1046963"/>
                  <a:gd name="connsiteY3" fmla="*/ 20109 h 988298"/>
                  <a:gd name="connsiteX4" fmla="*/ 1037354 w 1046963"/>
                  <a:gd name="connsiteY4" fmla="*/ 633214 h 988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46963" h="988298">
                    <a:moveTo>
                      <a:pt x="1037354" y="633214"/>
                    </a:moveTo>
                    <a:cubicBezTo>
                      <a:pt x="982490" y="895037"/>
                      <a:pt x="708017" y="1044999"/>
                      <a:pt x="424249" y="968189"/>
                    </a:cubicBezTo>
                    <a:cubicBezTo>
                      <a:pt x="140327" y="891380"/>
                      <a:pt x="-45144" y="616907"/>
                      <a:pt x="9568" y="355237"/>
                    </a:cubicBezTo>
                    <a:cubicBezTo>
                      <a:pt x="64432" y="93261"/>
                      <a:pt x="338905" y="-56701"/>
                      <a:pt x="622674" y="20109"/>
                    </a:cubicBezTo>
                    <a:cubicBezTo>
                      <a:pt x="906594" y="96766"/>
                      <a:pt x="1092218" y="371238"/>
                      <a:pt x="1037354" y="633214"/>
                    </a:cubicBezTo>
                    <a:close/>
                  </a:path>
                </a:pathLst>
              </a:custGeom>
              <a:solidFill>
                <a:srgbClr val="9D9D9D">
                  <a:alpha val="77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id="{0EFE60FC-E0DF-4874-B0EF-0495F2C1B9EF}"/>
                  </a:ext>
                </a:extLst>
              </p:cNvPr>
              <p:cNvSpPr/>
              <p:nvPr/>
            </p:nvSpPr>
            <p:spPr>
              <a:xfrm>
                <a:off x="7324385" y="3726277"/>
                <a:ext cx="1033493" cy="980489"/>
              </a:xfrm>
              <a:custGeom>
                <a:avLst/>
                <a:gdLst>
                  <a:gd name="connsiteX0" fmla="*/ 1026373 w 1033493"/>
                  <a:gd name="connsiteY0" fmla="*/ 609350 h 980489"/>
                  <a:gd name="connsiteX1" fmla="*/ 431707 w 1033493"/>
                  <a:gd name="connsiteY1" fmla="*/ 965661 h 980489"/>
                  <a:gd name="connsiteX2" fmla="*/ 7121 w 1033493"/>
                  <a:gd name="connsiteY2" fmla="*/ 371149 h 980489"/>
                  <a:gd name="connsiteX3" fmla="*/ 601786 w 1033493"/>
                  <a:gd name="connsiteY3" fmla="*/ 14837 h 980489"/>
                  <a:gd name="connsiteX4" fmla="*/ 1026373 w 1033493"/>
                  <a:gd name="connsiteY4" fmla="*/ 609350 h 9804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33493" h="980489">
                    <a:moveTo>
                      <a:pt x="1026373" y="609350"/>
                    </a:moveTo>
                    <a:cubicBezTo>
                      <a:pt x="979281" y="871935"/>
                      <a:pt x="713191" y="1031498"/>
                      <a:pt x="431707" y="965661"/>
                    </a:cubicBezTo>
                    <a:cubicBezTo>
                      <a:pt x="150225" y="899824"/>
                      <a:pt x="-39818" y="633734"/>
                      <a:pt x="7121" y="371149"/>
                    </a:cubicBezTo>
                    <a:cubicBezTo>
                      <a:pt x="54060" y="108411"/>
                      <a:pt x="320303" y="-50999"/>
                      <a:pt x="601786" y="14837"/>
                    </a:cubicBezTo>
                    <a:cubicBezTo>
                      <a:pt x="883269" y="80522"/>
                      <a:pt x="1073312" y="346612"/>
                      <a:pt x="1026373" y="609350"/>
                    </a:cubicBezTo>
                    <a:close/>
                  </a:path>
                </a:pathLst>
              </a:custGeom>
              <a:solidFill>
                <a:srgbClr val="999999">
                  <a:alpha val="81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B92F4125-ABB3-4815-ABBA-637D1627DA07}"/>
                  </a:ext>
                </a:extLst>
              </p:cNvPr>
              <p:cNvSpPr/>
              <p:nvPr/>
            </p:nvSpPr>
            <p:spPr>
              <a:xfrm>
                <a:off x="7321918" y="3720409"/>
                <a:ext cx="1020746" cy="974505"/>
              </a:xfrm>
              <a:custGeom>
                <a:avLst/>
                <a:gdLst>
                  <a:gd name="connsiteX0" fmla="*/ 1015733 w 1020746"/>
                  <a:gd name="connsiteY0" fmla="*/ 586566 h 974505"/>
                  <a:gd name="connsiteX1" fmla="*/ 439508 w 1020746"/>
                  <a:gd name="connsiteY1" fmla="*/ 964214 h 974505"/>
                  <a:gd name="connsiteX2" fmla="*/ 5016 w 1020746"/>
                  <a:gd name="connsiteY2" fmla="*/ 387989 h 974505"/>
                  <a:gd name="connsiteX3" fmla="*/ 581241 w 1020746"/>
                  <a:gd name="connsiteY3" fmla="*/ 10342 h 974505"/>
                  <a:gd name="connsiteX4" fmla="*/ 1015733 w 1020746"/>
                  <a:gd name="connsiteY4" fmla="*/ 586566 h 9745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20746" h="974505">
                    <a:moveTo>
                      <a:pt x="1015733" y="586566"/>
                    </a:moveTo>
                    <a:cubicBezTo>
                      <a:pt x="976566" y="850066"/>
                      <a:pt x="718553" y="1018925"/>
                      <a:pt x="439508" y="964214"/>
                    </a:cubicBezTo>
                    <a:cubicBezTo>
                      <a:pt x="160312" y="909350"/>
                      <a:pt x="-34151" y="651489"/>
                      <a:pt x="5016" y="387989"/>
                    </a:cubicBezTo>
                    <a:cubicBezTo>
                      <a:pt x="44183" y="124337"/>
                      <a:pt x="302196" y="-44522"/>
                      <a:pt x="581241" y="10342"/>
                    </a:cubicBezTo>
                    <a:cubicBezTo>
                      <a:pt x="860285" y="65206"/>
                      <a:pt x="1054899" y="323067"/>
                      <a:pt x="1015733" y="586566"/>
                    </a:cubicBezTo>
                    <a:close/>
                  </a:path>
                </a:pathLst>
              </a:custGeom>
              <a:solidFill>
                <a:srgbClr val="949494">
                  <a:alpha val="84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02" name="Freeform: Shape 101">
                <a:extLst>
                  <a:ext uri="{FF2B5EF4-FFF2-40B4-BE49-F238E27FC236}">
                    <a16:creationId xmlns:a16="http://schemas.microsoft.com/office/drawing/2014/main" id="{FB7149B5-4400-4168-80D3-49F0271ABA2E}"/>
                  </a:ext>
                </a:extLst>
              </p:cNvPr>
              <p:cNvSpPr/>
              <p:nvPr/>
            </p:nvSpPr>
            <p:spPr>
              <a:xfrm>
                <a:off x="7319104" y="3713753"/>
                <a:ext cx="1008697" cy="970038"/>
              </a:xfrm>
              <a:custGeom>
                <a:avLst/>
                <a:gdLst>
                  <a:gd name="connsiteX0" fmla="*/ 1005440 w 1008697"/>
                  <a:gd name="connsiteY0" fmla="*/ 564572 h 970038"/>
                  <a:gd name="connsiteX1" fmla="*/ 447656 w 1008697"/>
                  <a:gd name="connsiteY1" fmla="*/ 963403 h 970038"/>
                  <a:gd name="connsiteX2" fmla="*/ 3258 w 1008697"/>
                  <a:gd name="connsiteY2" fmla="*/ 405618 h 970038"/>
                  <a:gd name="connsiteX3" fmla="*/ 561042 w 1008697"/>
                  <a:gd name="connsiteY3" fmla="*/ 6635 h 970038"/>
                  <a:gd name="connsiteX4" fmla="*/ 1005440 w 1008697"/>
                  <a:gd name="connsiteY4" fmla="*/ 564572 h 970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8697" h="970038">
                    <a:moveTo>
                      <a:pt x="1005440" y="564572"/>
                    </a:moveTo>
                    <a:cubicBezTo>
                      <a:pt x="974046" y="828834"/>
                      <a:pt x="724414" y="1007294"/>
                      <a:pt x="447656" y="963403"/>
                    </a:cubicBezTo>
                    <a:cubicBezTo>
                      <a:pt x="170898" y="919511"/>
                      <a:pt x="-28136" y="669881"/>
                      <a:pt x="3258" y="405618"/>
                    </a:cubicBezTo>
                    <a:cubicBezTo>
                      <a:pt x="34500" y="141205"/>
                      <a:pt x="284284" y="-37256"/>
                      <a:pt x="561042" y="6635"/>
                    </a:cubicBezTo>
                    <a:cubicBezTo>
                      <a:pt x="837800" y="50679"/>
                      <a:pt x="1036834" y="300310"/>
                      <a:pt x="1005440" y="564572"/>
                    </a:cubicBezTo>
                    <a:close/>
                  </a:path>
                </a:pathLst>
              </a:custGeom>
              <a:solidFill>
                <a:srgbClr val="909090">
                  <a:alpha val="87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03" name="Freeform: Shape 102">
                <a:extLst>
                  <a:ext uri="{FF2B5EF4-FFF2-40B4-BE49-F238E27FC236}">
                    <a16:creationId xmlns:a16="http://schemas.microsoft.com/office/drawing/2014/main" id="{5CB1A632-4272-4A9E-9BA5-945F9F80A66A}"/>
                  </a:ext>
                </a:extLst>
              </p:cNvPr>
              <p:cNvSpPr/>
              <p:nvPr/>
            </p:nvSpPr>
            <p:spPr>
              <a:xfrm>
                <a:off x="7315947" y="3706438"/>
                <a:ext cx="997357" cy="967142"/>
              </a:xfrm>
              <a:custGeom>
                <a:avLst/>
                <a:gdLst>
                  <a:gd name="connsiteX0" fmla="*/ 995492 w 997357"/>
                  <a:gd name="connsiteY0" fmla="*/ 543236 h 967142"/>
                  <a:gd name="connsiteX1" fmla="*/ 456148 w 997357"/>
                  <a:gd name="connsiteY1" fmla="*/ 963403 h 967142"/>
                  <a:gd name="connsiteX2" fmla="*/ 1844 w 997357"/>
                  <a:gd name="connsiteY2" fmla="*/ 424059 h 967142"/>
                  <a:gd name="connsiteX3" fmla="*/ 541187 w 997357"/>
                  <a:gd name="connsiteY3" fmla="*/ 3740 h 967142"/>
                  <a:gd name="connsiteX4" fmla="*/ 995492 w 997357"/>
                  <a:gd name="connsiteY4" fmla="*/ 543236 h 967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7357" h="967142">
                    <a:moveTo>
                      <a:pt x="995492" y="543236"/>
                    </a:moveTo>
                    <a:cubicBezTo>
                      <a:pt x="972022" y="808259"/>
                      <a:pt x="730468" y="996321"/>
                      <a:pt x="456148" y="963403"/>
                    </a:cubicBezTo>
                    <a:cubicBezTo>
                      <a:pt x="181676" y="930484"/>
                      <a:pt x="-21626" y="689083"/>
                      <a:pt x="1844" y="424059"/>
                    </a:cubicBezTo>
                    <a:cubicBezTo>
                      <a:pt x="25313" y="158883"/>
                      <a:pt x="266867" y="-29179"/>
                      <a:pt x="541187" y="3740"/>
                    </a:cubicBezTo>
                    <a:cubicBezTo>
                      <a:pt x="815660" y="36658"/>
                      <a:pt x="1019113" y="278060"/>
                      <a:pt x="995492" y="543236"/>
                    </a:cubicBezTo>
                    <a:close/>
                  </a:path>
                </a:pathLst>
              </a:custGeom>
              <a:solidFill>
                <a:srgbClr val="8C8C8C">
                  <a:alpha val="90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04" name="Freeform: Shape 103">
                <a:extLst>
                  <a:ext uri="{FF2B5EF4-FFF2-40B4-BE49-F238E27FC236}">
                    <a16:creationId xmlns:a16="http://schemas.microsoft.com/office/drawing/2014/main" id="{7F406557-20A1-436D-9384-22E6FC759BBE}"/>
                  </a:ext>
                </a:extLst>
              </p:cNvPr>
              <p:cNvSpPr/>
              <p:nvPr/>
            </p:nvSpPr>
            <p:spPr>
              <a:xfrm>
                <a:off x="7312385" y="3698454"/>
                <a:ext cx="986917" cy="965735"/>
              </a:xfrm>
              <a:custGeom>
                <a:avLst/>
                <a:gdLst>
                  <a:gd name="connsiteX0" fmla="*/ 986100 w 986917"/>
                  <a:gd name="connsiteY0" fmla="*/ 522569 h 965735"/>
                  <a:gd name="connsiteX1" fmla="*/ 465044 w 986917"/>
                  <a:gd name="connsiteY1" fmla="*/ 964071 h 965735"/>
                  <a:gd name="connsiteX2" fmla="*/ 834 w 986917"/>
                  <a:gd name="connsiteY2" fmla="*/ 443168 h 965735"/>
                  <a:gd name="connsiteX3" fmla="*/ 521737 w 986917"/>
                  <a:gd name="connsiteY3" fmla="*/ 1665 h 965735"/>
                  <a:gd name="connsiteX4" fmla="*/ 986100 w 986917"/>
                  <a:gd name="connsiteY4" fmla="*/ 522569 h 9657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6917" h="965735">
                    <a:moveTo>
                      <a:pt x="986100" y="522569"/>
                    </a:moveTo>
                    <a:cubicBezTo>
                      <a:pt x="970402" y="788354"/>
                      <a:pt x="737231" y="986017"/>
                      <a:pt x="465044" y="964071"/>
                    </a:cubicBezTo>
                    <a:cubicBezTo>
                      <a:pt x="193010" y="942126"/>
                      <a:pt x="-14864" y="708954"/>
                      <a:pt x="834" y="443168"/>
                    </a:cubicBezTo>
                    <a:cubicBezTo>
                      <a:pt x="16531" y="177230"/>
                      <a:pt x="249703" y="-20280"/>
                      <a:pt x="521737" y="1665"/>
                    </a:cubicBezTo>
                    <a:cubicBezTo>
                      <a:pt x="793771" y="23459"/>
                      <a:pt x="1001644" y="256630"/>
                      <a:pt x="986100" y="522569"/>
                    </a:cubicBezTo>
                    <a:close/>
                  </a:path>
                </a:pathLst>
              </a:custGeom>
              <a:solidFill>
                <a:srgbClr val="888888">
                  <a:alpha val="94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05" name="Freeform: Shape 104">
                <a:extLst>
                  <a:ext uri="{FF2B5EF4-FFF2-40B4-BE49-F238E27FC236}">
                    <a16:creationId xmlns:a16="http://schemas.microsoft.com/office/drawing/2014/main" id="{B897338A-FACD-4C2E-977D-CFBB451C7A58}"/>
                  </a:ext>
                </a:extLst>
              </p:cNvPr>
              <p:cNvSpPr/>
              <p:nvPr/>
            </p:nvSpPr>
            <p:spPr>
              <a:xfrm>
                <a:off x="7308432" y="3689492"/>
                <a:ext cx="977152" cy="966134"/>
              </a:xfrm>
              <a:custGeom>
                <a:avLst/>
                <a:gdLst>
                  <a:gd name="connsiteX0" fmla="*/ 976946 w 977152"/>
                  <a:gd name="connsiteY0" fmla="*/ 502879 h 966134"/>
                  <a:gd name="connsiteX1" fmla="*/ 474331 w 977152"/>
                  <a:gd name="connsiteY1" fmla="*/ 965718 h 966134"/>
                  <a:gd name="connsiteX2" fmla="*/ 215 w 977152"/>
                  <a:gd name="connsiteY2" fmla="*/ 463255 h 966134"/>
                  <a:gd name="connsiteX3" fmla="*/ 502677 w 977152"/>
                  <a:gd name="connsiteY3" fmla="*/ 417 h 966134"/>
                  <a:gd name="connsiteX4" fmla="*/ 976946 w 977152"/>
                  <a:gd name="connsiteY4" fmla="*/ 502879 h 966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77152" h="966134">
                    <a:moveTo>
                      <a:pt x="976946" y="502879"/>
                    </a:moveTo>
                    <a:cubicBezTo>
                      <a:pt x="969174" y="769427"/>
                      <a:pt x="744079" y="976691"/>
                      <a:pt x="474331" y="965718"/>
                    </a:cubicBezTo>
                    <a:cubicBezTo>
                      <a:pt x="204583" y="954745"/>
                      <a:pt x="-7710" y="729803"/>
                      <a:pt x="215" y="463255"/>
                    </a:cubicBezTo>
                    <a:cubicBezTo>
                      <a:pt x="7987" y="196556"/>
                      <a:pt x="232930" y="-10556"/>
                      <a:pt x="502677" y="417"/>
                    </a:cubicBezTo>
                    <a:cubicBezTo>
                      <a:pt x="772425" y="11237"/>
                      <a:pt x="984719" y="236027"/>
                      <a:pt x="976946" y="502879"/>
                    </a:cubicBezTo>
                    <a:close/>
                  </a:path>
                </a:pathLst>
              </a:custGeom>
              <a:solidFill>
                <a:srgbClr val="848484">
                  <a:alpha val="97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06" name="Freeform: Shape 105">
                <a:extLst>
                  <a:ext uri="{FF2B5EF4-FFF2-40B4-BE49-F238E27FC236}">
                    <a16:creationId xmlns:a16="http://schemas.microsoft.com/office/drawing/2014/main" id="{668012D8-99B7-4A41-8110-D18F37601617}"/>
                  </a:ext>
                </a:extLst>
              </p:cNvPr>
              <p:cNvSpPr/>
              <p:nvPr/>
            </p:nvSpPr>
            <p:spPr>
              <a:xfrm>
                <a:off x="7304074" y="3679393"/>
                <a:ext cx="968197" cy="968197"/>
              </a:xfrm>
              <a:custGeom>
                <a:avLst/>
                <a:gdLst>
                  <a:gd name="connsiteX0" fmla="*/ 968197 w 968197"/>
                  <a:gd name="connsiteY0" fmla="*/ 484175 h 968197"/>
                  <a:gd name="connsiteX1" fmla="*/ 484023 w 968197"/>
                  <a:gd name="connsiteY1" fmla="*/ 968197 h 968197"/>
                  <a:gd name="connsiteX2" fmla="*/ 0 w 968197"/>
                  <a:gd name="connsiteY2" fmla="*/ 484175 h 968197"/>
                  <a:gd name="connsiteX3" fmla="*/ 484023 w 968197"/>
                  <a:gd name="connsiteY3" fmla="*/ 0 h 968197"/>
                  <a:gd name="connsiteX4" fmla="*/ 968197 w 968197"/>
                  <a:gd name="connsiteY4" fmla="*/ 484175 h 968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68197" h="968197">
                    <a:moveTo>
                      <a:pt x="968197" y="484175"/>
                    </a:moveTo>
                    <a:cubicBezTo>
                      <a:pt x="968197" y="751637"/>
                      <a:pt x="751485" y="968197"/>
                      <a:pt x="484023" y="968197"/>
                    </a:cubicBezTo>
                    <a:cubicBezTo>
                      <a:pt x="216561" y="968197"/>
                      <a:pt x="0" y="751484"/>
                      <a:pt x="0" y="484175"/>
                    </a:cubicBezTo>
                    <a:cubicBezTo>
                      <a:pt x="0" y="216561"/>
                      <a:pt x="216713" y="0"/>
                      <a:pt x="484023" y="0"/>
                    </a:cubicBezTo>
                    <a:cubicBezTo>
                      <a:pt x="751485" y="0"/>
                      <a:pt x="968197" y="216713"/>
                      <a:pt x="968197" y="484175"/>
                    </a:cubicBezTo>
                    <a:close/>
                  </a:path>
                </a:pathLst>
              </a:custGeom>
              <a:solidFill>
                <a:srgbClr val="808080"/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</p:grpSp>
        <p:grpSp>
          <p:nvGrpSpPr>
            <p:cNvPr id="107" name="Graphic 2">
              <a:extLst>
                <a:ext uri="{FF2B5EF4-FFF2-40B4-BE49-F238E27FC236}">
                  <a16:creationId xmlns:a16="http://schemas.microsoft.com/office/drawing/2014/main" id="{5128D167-10D2-4D6C-BBB8-C7E43816EE75}"/>
                </a:ext>
              </a:extLst>
            </p:cNvPr>
            <p:cNvGrpSpPr/>
            <p:nvPr/>
          </p:nvGrpSpPr>
          <p:grpSpPr>
            <a:xfrm>
              <a:off x="4130954" y="5105095"/>
              <a:ext cx="1514065" cy="1514265"/>
              <a:chOff x="4130954" y="5105095"/>
              <a:chExt cx="1514065" cy="1514265"/>
            </a:xfrm>
          </p:grpSpPr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AAACEDC3-3B91-48CB-B3F6-C2F3D1B638DD}"/>
                  </a:ext>
                </a:extLst>
              </p:cNvPr>
              <p:cNvSpPr/>
              <p:nvPr/>
            </p:nvSpPr>
            <p:spPr>
              <a:xfrm>
                <a:off x="4132045" y="5106067"/>
                <a:ext cx="1512974" cy="1513293"/>
              </a:xfrm>
              <a:custGeom>
                <a:avLst/>
                <a:gdLst>
                  <a:gd name="connsiteX0" fmla="*/ 1196164 w 1512974"/>
                  <a:gd name="connsiteY0" fmla="*/ 317238 h 1513293"/>
                  <a:gd name="connsiteX1" fmla="*/ 1372186 w 1512974"/>
                  <a:gd name="connsiteY1" fmla="*/ 1372456 h 1513293"/>
                  <a:gd name="connsiteX2" fmla="*/ 317273 w 1512974"/>
                  <a:gd name="connsiteY2" fmla="*/ 1196129 h 1513293"/>
                  <a:gd name="connsiteX3" fmla="*/ 140946 w 1512974"/>
                  <a:gd name="connsiteY3" fmla="*/ 141064 h 1513293"/>
                  <a:gd name="connsiteX4" fmla="*/ 1196164 w 1512974"/>
                  <a:gd name="connsiteY4" fmla="*/ 317238 h 1513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12974" h="1513293">
                    <a:moveTo>
                      <a:pt x="1196164" y="317238"/>
                    </a:moveTo>
                    <a:cubicBezTo>
                      <a:pt x="1536016" y="657243"/>
                      <a:pt x="1614806" y="1129531"/>
                      <a:pt x="1372186" y="1372456"/>
                    </a:cubicBezTo>
                    <a:cubicBezTo>
                      <a:pt x="1129260" y="1615229"/>
                      <a:pt x="657277" y="1536286"/>
                      <a:pt x="317273" y="1196129"/>
                    </a:cubicBezTo>
                    <a:cubicBezTo>
                      <a:pt x="-23036" y="855973"/>
                      <a:pt x="-101980" y="383685"/>
                      <a:pt x="140946" y="141064"/>
                    </a:cubicBezTo>
                    <a:cubicBezTo>
                      <a:pt x="383415" y="-102014"/>
                      <a:pt x="856007" y="-23071"/>
                      <a:pt x="1196164" y="317238"/>
                    </a:cubicBezTo>
                    <a:close/>
                  </a:path>
                </a:pathLst>
              </a:custGeom>
              <a:solidFill>
                <a:srgbClr val="FFFFFF">
                  <a:alpha val="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85A93C15-0DE1-44DA-8F54-3F808073C2DA}"/>
                  </a:ext>
                </a:extLst>
              </p:cNvPr>
              <p:cNvSpPr/>
              <p:nvPr/>
            </p:nvSpPr>
            <p:spPr>
              <a:xfrm>
                <a:off x="4134661" y="5112455"/>
                <a:ext cx="1489907" cy="1482727"/>
              </a:xfrm>
              <a:custGeom>
                <a:avLst/>
                <a:gdLst>
                  <a:gd name="connsiteX0" fmla="*/ 1356463 w 1489907"/>
                  <a:gd name="connsiteY0" fmla="*/ 1337264 h 1482727"/>
                  <a:gd name="connsiteX1" fmla="*/ 319838 w 1489907"/>
                  <a:gd name="connsiteY1" fmla="*/ 1182274 h 1482727"/>
                  <a:gd name="connsiteX2" fmla="*/ 133453 w 1489907"/>
                  <a:gd name="connsiteY2" fmla="*/ 145649 h 1482727"/>
                  <a:gd name="connsiteX3" fmla="*/ 1170382 w 1489907"/>
                  <a:gd name="connsiteY3" fmla="*/ 300487 h 1482727"/>
                  <a:gd name="connsiteX4" fmla="*/ 1356463 w 1489907"/>
                  <a:gd name="connsiteY4" fmla="*/ 1337264 h 14827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89907" h="1482727">
                    <a:moveTo>
                      <a:pt x="1356463" y="1337264"/>
                    </a:moveTo>
                    <a:cubicBezTo>
                      <a:pt x="1121310" y="1580800"/>
                      <a:pt x="657556" y="1511458"/>
                      <a:pt x="319838" y="1182274"/>
                    </a:cubicBezTo>
                    <a:cubicBezTo>
                      <a:pt x="-18033" y="853090"/>
                      <a:pt x="-101548" y="389032"/>
                      <a:pt x="133453" y="145649"/>
                    </a:cubicBezTo>
                    <a:cubicBezTo>
                      <a:pt x="368301" y="-98191"/>
                      <a:pt x="832664" y="-28697"/>
                      <a:pt x="1170382" y="300487"/>
                    </a:cubicBezTo>
                    <a:cubicBezTo>
                      <a:pt x="1508101" y="629519"/>
                      <a:pt x="1591311" y="1093577"/>
                      <a:pt x="1356463" y="1337264"/>
                    </a:cubicBezTo>
                    <a:close/>
                  </a:path>
                </a:pathLst>
              </a:custGeom>
              <a:solidFill>
                <a:srgbClr val="FBFBFB">
                  <a:alpha val="3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CB3D7A05-270F-4D53-8608-F31E9768B560}"/>
                  </a:ext>
                </a:extLst>
              </p:cNvPr>
              <p:cNvSpPr/>
              <p:nvPr/>
            </p:nvSpPr>
            <p:spPr>
              <a:xfrm>
                <a:off x="4137376" y="5118725"/>
                <a:ext cx="1466864" cy="1452616"/>
              </a:xfrm>
              <a:custGeom>
                <a:avLst/>
                <a:gdLst>
                  <a:gd name="connsiteX0" fmla="*/ 1340642 w 1466864"/>
                  <a:gd name="connsiteY0" fmla="*/ 1302344 h 1452616"/>
                  <a:gd name="connsiteX1" fmla="*/ 322458 w 1466864"/>
                  <a:gd name="connsiteY1" fmla="*/ 1168689 h 1452616"/>
                  <a:gd name="connsiteX2" fmla="*/ 126166 w 1466864"/>
                  <a:gd name="connsiteY2" fmla="*/ 150505 h 1452616"/>
                  <a:gd name="connsiteX3" fmla="*/ 1144655 w 1466864"/>
                  <a:gd name="connsiteY3" fmla="*/ 284007 h 1452616"/>
                  <a:gd name="connsiteX4" fmla="*/ 1340642 w 1466864"/>
                  <a:gd name="connsiteY4" fmla="*/ 1302344 h 1452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66864" h="1452616">
                    <a:moveTo>
                      <a:pt x="1340642" y="1302344"/>
                    </a:moveTo>
                    <a:cubicBezTo>
                      <a:pt x="1113414" y="1546641"/>
                      <a:pt x="657890" y="1486748"/>
                      <a:pt x="322458" y="1168689"/>
                    </a:cubicBezTo>
                    <a:cubicBezTo>
                      <a:pt x="-13127" y="850478"/>
                      <a:pt x="-100910" y="394649"/>
                      <a:pt x="126166" y="150505"/>
                    </a:cubicBezTo>
                    <a:cubicBezTo>
                      <a:pt x="353242" y="-94097"/>
                      <a:pt x="809223" y="-34204"/>
                      <a:pt x="1144655" y="284007"/>
                    </a:cubicBezTo>
                    <a:cubicBezTo>
                      <a:pt x="1480088" y="602066"/>
                      <a:pt x="1567718" y="1057895"/>
                      <a:pt x="1340642" y="1302344"/>
                    </a:cubicBezTo>
                    <a:close/>
                  </a:path>
                </a:pathLst>
              </a:custGeom>
              <a:solidFill>
                <a:srgbClr val="F7F7F7">
                  <a:alpha val="6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A7C19755-9D50-4D3C-87FF-B1CA6EA900E0}"/>
                  </a:ext>
                </a:extLst>
              </p:cNvPr>
              <p:cNvSpPr/>
              <p:nvPr/>
            </p:nvSpPr>
            <p:spPr>
              <a:xfrm>
                <a:off x="4140058" y="5124609"/>
                <a:ext cx="1443979" cy="1423230"/>
              </a:xfrm>
              <a:custGeom>
                <a:avLst/>
                <a:gdLst>
                  <a:gd name="connsiteX0" fmla="*/ 1325006 w 1443979"/>
                  <a:gd name="connsiteY0" fmla="*/ 1267809 h 1423230"/>
                  <a:gd name="connsiteX1" fmla="*/ 325262 w 1443979"/>
                  <a:gd name="connsiteY1" fmla="*/ 1155337 h 1423230"/>
                  <a:gd name="connsiteX2" fmla="*/ 119065 w 1443979"/>
                  <a:gd name="connsiteY2" fmla="*/ 155593 h 1423230"/>
                  <a:gd name="connsiteX3" fmla="*/ 1119113 w 1443979"/>
                  <a:gd name="connsiteY3" fmla="*/ 267912 h 1423230"/>
                  <a:gd name="connsiteX4" fmla="*/ 1325006 w 1443979"/>
                  <a:gd name="connsiteY4" fmla="*/ 1267809 h 14232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43979" h="1423230">
                    <a:moveTo>
                      <a:pt x="1325006" y="1267809"/>
                    </a:moveTo>
                    <a:cubicBezTo>
                      <a:pt x="1105550" y="1513020"/>
                      <a:pt x="658256" y="1462576"/>
                      <a:pt x="325262" y="1155337"/>
                    </a:cubicBezTo>
                    <a:cubicBezTo>
                      <a:pt x="-8037" y="848099"/>
                      <a:pt x="-100239" y="400652"/>
                      <a:pt x="119065" y="155593"/>
                    </a:cubicBezTo>
                    <a:cubicBezTo>
                      <a:pt x="338216" y="-89771"/>
                      <a:pt x="786119" y="-39479"/>
                      <a:pt x="1119113" y="267912"/>
                    </a:cubicBezTo>
                    <a:cubicBezTo>
                      <a:pt x="1451955" y="574998"/>
                      <a:pt x="1544157" y="1022597"/>
                      <a:pt x="1325006" y="1267809"/>
                    </a:cubicBezTo>
                    <a:close/>
                  </a:path>
                </a:pathLst>
              </a:custGeom>
              <a:solidFill>
                <a:srgbClr val="F3F3F3">
                  <a:alpha val="10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077963AD-C2FE-4457-A6AE-D780F89C2E96}"/>
                  </a:ext>
                </a:extLst>
              </p:cNvPr>
              <p:cNvSpPr/>
              <p:nvPr/>
            </p:nvSpPr>
            <p:spPr>
              <a:xfrm>
                <a:off x="4142501" y="5130376"/>
                <a:ext cx="1421458" cy="1394166"/>
              </a:xfrm>
              <a:custGeom>
                <a:avLst/>
                <a:gdLst>
                  <a:gd name="connsiteX0" fmla="*/ 1309456 w 1421458"/>
                  <a:gd name="connsiteY0" fmla="*/ 1233391 h 1394166"/>
                  <a:gd name="connsiteX1" fmla="*/ 328152 w 1421458"/>
                  <a:gd name="connsiteY1" fmla="*/ 1142255 h 1394166"/>
                  <a:gd name="connsiteX2" fmla="*/ 112049 w 1421458"/>
                  <a:gd name="connsiteY2" fmla="*/ 160952 h 1394166"/>
                  <a:gd name="connsiteX3" fmla="*/ 1093810 w 1421458"/>
                  <a:gd name="connsiteY3" fmla="*/ 251935 h 1394166"/>
                  <a:gd name="connsiteX4" fmla="*/ 1309456 w 1421458"/>
                  <a:gd name="connsiteY4" fmla="*/ 1233391 h 1394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21458" h="1394166">
                    <a:moveTo>
                      <a:pt x="1309456" y="1233391"/>
                    </a:moveTo>
                    <a:cubicBezTo>
                      <a:pt x="1097924" y="1479364"/>
                      <a:pt x="658860" y="1438521"/>
                      <a:pt x="328152" y="1142255"/>
                    </a:cubicBezTo>
                    <a:cubicBezTo>
                      <a:pt x="-2708" y="845990"/>
                      <a:pt x="-99482" y="406773"/>
                      <a:pt x="112049" y="160952"/>
                    </a:cubicBezTo>
                    <a:cubicBezTo>
                      <a:pt x="323428" y="-85175"/>
                      <a:pt x="762950" y="-44484"/>
                      <a:pt x="1093810" y="251935"/>
                    </a:cubicBezTo>
                    <a:cubicBezTo>
                      <a:pt x="1424213" y="547895"/>
                      <a:pt x="1520834" y="987265"/>
                      <a:pt x="1309456" y="1233391"/>
                    </a:cubicBezTo>
                    <a:close/>
                  </a:path>
                </a:pathLst>
              </a:custGeom>
              <a:solidFill>
                <a:srgbClr val="EFEFEF">
                  <a:alpha val="13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ACAC5DBB-CAFF-4F83-8D57-594585C9FC21}"/>
                  </a:ext>
                </a:extLst>
              </p:cNvPr>
              <p:cNvSpPr/>
              <p:nvPr/>
            </p:nvSpPr>
            <p:spPr>
              <a:xfrm>
                <a:off x="4144843" y="5135765"/>
                <a:ext cx="1399161" cy="1365604"/>
              </a:xfrm>
              <a:custGeom>
                <a:avLst/>
                <a:gdLst>
                  <a:gd name="connsiteX0" fmla="*/ 1294008 w 1399161"/>
                  <a:gd name="connsiteY0" fmla="*/ 1199197 h 1365604"/>
                  <a:gd name="connsiteX1" fmla="*/ 331144 w 1399161"/>
                  <a:gd name="connsiteY1" fmla="*/ 1129398 h 1365604"/>
                  <a:gd name="connsiteX2" fmla="*/ 105135 w 1399161"/>
                  <a:gd name="connsiteY2" fmla="*/ 166535 h 1365604"/>
                  <a:gd name="connsiteX3" fmla="*/ 1068455 w 1399161"/>
                  <a:gd name="connsiteY3" fmla="*/ 236182 h 1365604"/>
                  <a:gd name="connsiteX4" fmla="*/ 1294008 w 1399161"/>
                  <a:gd name="connsiteY4" fmla="*/ 1199197 h 13656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9161" h="1365604">
                    <a:moveTo>
                      <a:pt x="1294008" y="1199197"/>
                    </a:moveTo>
                    <a:cubicBezTo>
                      <a:pt x="1090249" y="1445933"/>
                      <a:pt x="659414" y="1414691"/>
                      <a:pt x="331144" y="1129398"/>
                    </a:cubicBezTo>
                    <a:cubicBezTo>
                      <a:pt x="2570" y="844105"/>
                      <a:pt x="-98471" y="413118"/>
                      <a:pt x="105135" y="166535"/>
                    </a:cubicBezTo>
                    <a:cubicBezTo>
                      <a:pt x="308742" y="-80353"/>
                      <a:pt x="740033" y="-49111"/>
                      <a:pt x="1068455" y="236182"/>
                    </a:cubicBezTo>
                    <a:cubicBezTo>
                      <a:pt x="1396572" y="521322"/>
                      <a:pt x="1497614" y="952462"/>
                      <a:pt x="1294008" y="1199197"/>
                    </a:cubicBezTo>
                    <a:close/>
                  </a:path>
                </a:pathLst>
              </a:custGeom>
              <a:solidFill>
                <a:srgbClr val="EBEBEB">
                  <a:alpha val="16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8A1B4076-FD4B-4316-BD95-10920A4C59E0}"/>
                  </a:ext>
                </a:extLst>
              </p:cNvPr>
              <p:cNvSpPr/>
              <p:nvPr/>
            </p:nvSpPr>
            <p:spPr>
              <a:xfrm>
                <a:off x="4146864" y="5140903"/>
                <a:ext cx="1377281" cy="1337740"/>
              </a:xfrm>
              <a:custGeom>
                <a:avLst/>
                <a:gdLst>
                  <a:gd name="connsiteX0" fmla="*/ 1278880 w 1377281"/>
                  <a:gd name="connsiteY0" fmla="*/ 1165408 h 1337740"/>
                  <a:gd name="connsiteX1" fmla="*/ 334305 w 1377281"/>
                  <a:gd name="connsiteY1" fmla="*/ 1116945 h 1337740"/>
                  <a:gd name="connsiteX2" fmla="*/ 98390 w 1377281"/>
                  <a:gd name="connsiteY2" fmla="*/ 172522 h 1337740"/>
                  <a:gd name="connsiteX3" fmla="*/ 1043270 w 1377281"/>
                  <a:gd name="connsiteY3" fmla="*/ 220833 h 1337740"/>
                  <a:gd name="connsiteX4" fmla="*/ 1278880 w 1377281"/>
                  <a:gd name="connsiteY4" fmla="*/ 1165408 h 133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77281" h="1337740">
                    <a:moveTo>
                      <a:pt x="1278880" y="1165408"/>
                    </a:moveTo>
                    <a:cubicBezTo>
                      <a:pt x="1083046" y="1412906"/>
                      <a:pt x="660288" y="1391265"/>
                      <a:pt x="334305" y="1116945"/>
                    </a:cubicBezTo>
                    <a:cubicBezTo>
                      <a:pt x="8169" y="842625"/>
                      <a:pt x="-97445" y="419867"/>
                      <a:pt x="98390" y="172522"/>
                    </a:cubicBezTo>
                    <a:cubicBezTo>
                      <a:pt x="294071" y="-75280"/>
                      <a:pt x="717134" y="-53487"/>
                      <a:pt x="1043270" y="220833"/>
                    </a:cubicBezTo>
                    <a:cubicBezTo>
                      <a:pt x="1369101" y="495001"/>
                      <a:pt x="1474714" y="917758"/>
                      <a:pt x="1278880" y="1165408"/>
                    </a:cubicBezTo>
                    <a:close/>
                  </a:path>
                </a:pathLst>
              </a:custGeom>
              <a:solidFill>
                <a:srgbClr val="E6E6E6">
                  <a:alpha val="19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49301FF4-6231-492B-943B-BD3F25A17F42}"/>
                  </a:ext>
                </a:extLst>
              </p:cNvPr>
              <p:cNvSpPr/>
              <p:nvPr/>
            </p:nvSpPr>
            <p:spPr>
              <a:xfrm>
                <a:off x="4149011" y="5145638"/>
                <a:ext cx="1355511" cy="1310537"/>
              </a:xfrm>
              <a:custGeom>
                <a:avLst/>
                <a:gdLst>
                  <a:gd name="connsiteX0" fmla="*/ 1263779 w 1355511"/>
                  <a:gd name="connsiteY0" fmla="*/ 1132023 h 1310537"/>
                  <a:gd name="connsiteX1" fmla="*/ 337644 w 1355511"/>
                  <a:gd name="connsiteY1" fmla="*/ 1104895 h 1310537"/>
                  <a:gd name="connsiteX2" fmla="*/ 91823 w 1355511"/>
                  <a:gd name="connsiteY2" fmla="*/ 178760 h 1310537"/>
                  <a:gd name="connsiteX3" fmla="*/ 1018263 w 1355511"/>
                  <a:gd name="connsiteY3" fmla="*/ 205735 h 1310537"/>
                  <a:gd name="connsiteX4" fmla="*/ 1263779 w 1355511"/>
                  <a:gd name="connsiteY4" fmla="*/ 1132023 h 13105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55511" h="1310537">
                    <a:moveTo>
                      <a:pt x="1263779" y="1132023"/>
                    </a:moveTo>
                    <a:cubicBezTo>
                      <a:pt x="1075717" y="1380282"/>
                      <a:pt x="661342" y="1368090"/>
                      <a:pt x="337644" y="1104895"/>
                    </a:cubicBezTo>
                    <a:cubicBezTo>
                      <a:pt x="13794" y="841548"/>
                      <a:pt x="-96239" y="427020"/>
                      <a:pt x="91823" y="178760"/>
                    </a:cubicBezTo>
                    <a:cubicBezTo>
                      <a:pt x="279732" y="-69804"/>
                      <a:pt x="694565" y="-57612"/>
                      <a:pt x="1018263" y="205735"/>
                    </a:cubicBezTo>
                    <a:cubicBezTo>
                      <a:pt x="1341655" y="468930"/>
                      <a:pt x="1451688" y="883610"/>
                      <a:pt x="1263779" y="1132023"/>
                    </a:cubicBezTo>
                    <a:close/>
                  </a:path>
                </a:pathLst>
              </a:custGeom>
              <a:solidFill>
                <a:srgbClr val="E2E2E2">
                  <a:alpha val="23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4B6CA0B8-B028-4D92-9C7B-8200DF3FF3FC}"/>
                  </a:ext>
                </a:extLst>
              </p:cNvPr>
              <p:cNvSpPr/>
              <p:nvPr/>
            </p:nvSpPr>
            <p:spPr>
              <a:xfrm>
                <a:off x="4150857" y="5150059"/>
                <a:ext cx="1334075" cy="1284073"/>
              </a:xfrm>
              <a:custGeom>
                <a:avLst/>
                <a:gdLst>
                  <a:gd name="connsiteX0" fmla="*/ 1248827 w 1334075"/>
                  <a:gd name="connsiteY0" fmla="*/ 1098951 h 1284073"/>
                  <a:gd name="connsiteX1" fmla="*/ 341133 w 1334075"/>
                  <a:gd name="connsiteY1" fmla="*/ 1093007 h 1284073"/>
                  <a:gd name="connsiteX2" fmla="*/ 85406 w 1334075"/>
                  <a:gd name="connsiteY2" fmla="*/ 185312 h 1284073"/>
                  <a:gd name="connsiteX3" fmla="*/ 993405 w 1334075"/>
                  <a:gd name="connsiteY3" fmla="*/ 191104 h 1284073"/>
                  <a:gd name="connsiteX4" fmla="*/ 1248827 w 1334075"/>
                  <a:gd name="connsiteY4" fmla="*/ 1098951 h 12840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34075" h="1284073">
                    <a:moveTo>
                      <a:pt x="1248827" y="1098951"/>
                    </a:moveTo>
                    <a:cubicBezTo>
                      <a:pt x="1068538" y="1348125"/>
                      <a:pt x="662392" y="1345381"/>
                      <a:pt x="341133" y="1093007"/>
                    </a:cubicBezTo>
                    <a:cubicBezTo>
                      <a:pt x="19569" y="840632"/>
                      <a:pt x="-94883" y="434334"/>
                      <a:pt x="85406" y="185312"/>
                    </a:cubicBezTo>
                    <a:cubicBezTo>
                      <a:pt x="265390" y="-64014"/>
                      <a:pt x="671993" y="-61423"/>
                      <a:pt x="993405" y="191104"/>
                    </a:cubicBezTo>
                    <a:cubicBezTo>
                      <a:pt x="1314511" y="443325"/>
                      <a:pt x="1428811" y="849777"/>
                      <a:pt x="1248827" y="1098951"/>
                    </a:cubicBezTo>
                    <a:close/>
                  </a:path>
                </a:pathLst>
              </a:custGeom>
              <a:solidFill>
                <a:srgbClr val="DEDEDE">
                  <a:alpha val="26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id="{0719932F-0E9B-4D3A-A0F1-6320B980F55B}"/>
                  </a:ext>
                </a:extLst>
              </p:cNvPr>
              <p:cNvSpPr/>
              <p:nvPr/>
            </p:nvSpPr>
            <p:spPr>
              <a:xfrm>
                <a:off x="4152594" y="5154319"/>
                <a:ext cx="1312967" cy="1258080"/>
              </a:xfrm>
              <a:custGeom>
                <a:avLst/>
                <a:gdLst>
                  <a:gd name="connsiteX0" fmla="*/ 1233984 w 1312967"/>
                  <a:gd name="connsiteY0" fmla="*/ 1066039 h 1258080"/>
                  <a:gd name="connsiteX1" fmla="*/ 344730 w 1312967"/>
                  <a:gd name="connsiteY1" fmla="*/ 1081431 h 1258080"/>
                  <a:gd name="connsiteX2" fmla="*/ 78944 w 1312967"/>
                  <a:gd name="connsiteY2" fmla="*/ 192177 h 1258080"/>
                  <a:gd name="connsiteX3" fmla="*/ 968503 w 1312967"/>
                  <a:gd name="connsiteY3" fmla="*/ 176632 h 1258080"/>
                  <a:gd name="connsiteX4" fmla="*/ 1233984 w 1312967"/>
                  <a:gd name="connsiteY4" fmla="*/ 1066039 h 1258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12967" h="1258080">
                    <a:moveTo>
                      <a:pt x="1233984" y="1066039"/>
                    </a:moveTo>
                    <a:cubicBezTo>
                      <a:pt x="1061620" y="1315975"/>
                      <a:pt x="663703" y="1322833"/>
                      <a:pt x="344730" y="1081431"/>
                    </a:cubicBezTo>
                    <a:cubicBezTo>
                      <a:pt x="25604" y="840029"/>
                      <a:pt x="-93268" y="441960"/>
                      <a:pt x="78944" y="192177"/>
                    </a:cubicBezTo>
                    <a:cubicBezTo>
                      <a:pt x="251156" y="-57911"/>
                      <a:pt x="649530" y="-64770"/>
                      <a:pt x="968503" y="176632"/>
                    </a:cubicBezTo>
                    <a:cubicBezTo>
                      <a:pt x="1287476" y="417881"/>
                      <a:pt x="1406196" y="815950"/>
                      <a:pt x="1233984" y="1066039"/>
                    </a:cubicBezTo>
                    <a:close/>
                  </a:path>
                </a:pathLst>
              </a:custGeom>
              <a:solidFill>
                <a:srgbClr val="DADADA">
                  <a:alpha val="29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18" name="Freeform: Shape 117">
                <a:extLst>
                  <a:ext uri="{FF2B5EF4-FFF2-40B4-BE49-F238E27FC236}">
                    <a16:creationId xmlns:a16="http://schemas.microsoft.com/office/drawing/2014/main" id="{5D97A7B6-576E-4A83-9FED-E511AA41CB6B}"/>
                  </a:ext>
                </a:extLst>
              </p:cNvPr>
              <p:cNvSpPr/>
              <p:nvPr/>
            </p:nvSpPr>
            <p:spPr>
              <a:xfrm>
                <a:off x="4154267" y="5157995"/>
                <a:ext cx="1292120" cy="1232896"/>
              </a:xfrm>
              <a:custGeom>
                <a:avLst/>
                <a:gdLst>
                  <a:gd name="connsiteX0" fmla="*/ 1219357 w 1292120"/>
                  <a:gd name="connsiteY0" fmla="*/ 1033559 h 1232896"/>
                  <a:gd name="connsiteX1" fmla="*/ 348543 w 1292120"/>
                  <a:gd name="connsiteY1" fmla="*/ 1070288 h 1232896"/>
                  <a:gd name="connsiteX2" fmla="*/ 72851 w 1292120"/>
                  <a:gd name="connsiteY2" fmla="*/ 199474 h 1232896"/>
                  <a:gd name="connsiteX3" fmla="*/ 943970 w 1292120"/>
                  <a:gd name="connsiteY3" fmla="*/ 162593 h 1232896"/>
                  <a:gd name="connsiteX4" fmla="*/ 1219357 w 1292120"/>
                  <a:gd name="connsiteY4" fmla="*/ 1033559 h 1232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2120" h="1232896">
                    <a:moveTo>
                      <a:pt x="1219357" y="1033559"/>
                    </a:moveTo>
                    <a:cubicBezTo>
                      <a:pt x="1054765" y="1284257"/>
                      <a:pt x="665078" y="1300716"/>
                      <a:pt x="348543" y="1070288"/>
                    </a:cubicBezTo>
                    <a:cubicBezTo>
                      <a:pt x="31704" y="839859"/>
                      <a:pt x="-91588" y="450020"/>
                      <a:pt x="72851" y="199474"/>
                    </a:cubicBezTo>
                    <a:cubicBezTo>
                      <a:pt x="237291" y="-51376"/>
                      <a:pt x="627283" y="-67835"/>
                      <a:pt x="943970" y="162593"/>
                    </a:cubicBezTo>
                    <a:cubicBezTo>
                      <a:pt x="1260352" y="392870"/>
                      <a:pt x="1383644" y="782861"/>
                      <a:pt x="1219357" y="1033559"/>
                    </a:cubicBezTo>
                    <a:close/>
                  </a:path>
                </a:pathLst>
              </a:custGeom>
              <a:solidFill>
                <a:srgbClr val="D6D6D6">
                  <a:alpha val="32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CD1E7A24-47C2-4D9B-AD70-812CFC711F6D}"/>
                  </a:ext>
                </a:extLst>
              </p:cNvPr>
              <p:cNvSpPr/>
              <p:nvPr/>
            </p:nvSpPr>
            <p:spPr>
              <a:xfrm>
                <a:off x="4155643" y="5161372"/>
                <a:ext cx="1271718" cy="1208564"/>
              </a:xfrm>
              <a:custGeom>
                <a:avLst/>
                <a:gdLst>
                  <a:gd name="connsiteX0" fmla="*/ 1204874 w 1271718"/>
                  <a:gd name="connsiteY0" fmla="*/ 1001532 h 1208564"/>
                  <a:gd name="connsiteX1" fmla="*/ 352501 w 1271718"/>
                  <a:gd name="connsiteY1" fmla="*/ 1059596 h 1208564"/>
                  <a:gd name="connsiteX2" fmla="*/ 66903 w 1271718"/>
                  <a:gd name="connsiteY2" fmla="*/ 207222 h 1208564"/>
                  <a:gd name="connsiteX3" fmla="*/ 919581 w 1271718"/>
                  <a:gd name="connsiteY3" fmla="*/ 149006 h 1208564"/>
                  <a:gd name="connsiteX4" fmla="*/ 1204874 w 1271718"/>
                  <a:gd name="connsiteY4" fmla="*/ 1001532 h 12085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71718" h="1208564">
                    <a:moveTo>
                      <a:pt x="1204874" y="1001532"/>
                    </a:moveTo>
                    <a:cubicBezTo>
                      <a:pt x="1048207" y="1252992"/>
                      <a:pt x="666750" y="1279052"/>
                      <a:pt x="352501" y="1059596"/>
                    </a:cubicBezTo>
                    <a:cubicBezTo>
                      <a:pt x="38100" y="840140"/>
                      <a:pt x="-89764" y="458530"/>
                      <a:pt x="66903" y="207222"/>
                    </a:cubicBezTo>
                    <a:cubicBezTo>
                      <a:pt x="223418" y="-44542"/>
                      <a:pt x="605180" y="-70450"/>
                      <a:pt x="919581" y="149006"/>
                    </a:cubicBezTo>
                    <a:cubicBezTo>
                      <a:pt x="1233678" y="368309"/>
                      <a:pt x="1361389" y="749919"/>
                      <a:pt x="1204874" y="1001532"/>
                    </a:cubicBezTo>
                    <a:close/>
                  </a:path>
                </a:pathLst>
              </a:custGeom>
              <a:solidFill>
                <a:srgbClr val="D2D2D2">
                  <a:alpha val="35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C8DEC04F-8B5D-4E23-A9A3-D208E8456193}"/>
                  </a:ext>
                </a:extLst>
              </p:cNvPr>
              <p:cNvSpPr/>
              <p:nvPr/>
            </p:nvSpPr>
            <p:spPr>
              <a:xfrm>
                <a:off x="4156657" y="5164406"/>
                <a:ext cx="1251854" cy="1184935"/>
              </a:xfrm>
              <a:custGeom>
                <a:avLst/>
                <a:gdLst>
                  <a:gd name="connsiteX0" fmla="*/ 1190753 w 1251854"/>
                  <a:gd name="connsiteY0" fmla="*/ 969846 h 1184935"/>
                  <a:gd name="connsiteX1" fmla="*/ 356668 w 1251854"/>
                  <a:gd name="connsiteY1" fmla="*/ 1049247 h 1184935"/>
                  <a:gd name="connsiteX2" fmla="*/ 61165 w 1251854"/>
                  <a:gd name="connsiteY2" fmla="*/ 215314 h 1184935"/>
                  <a:gd name="connsiteX3" fmla="*/ 895402 w 1251854"/>
                  <a:gd name="connsiteY3" fmla="*/ 135914 h 1184935"/>
                  <a:gd name="connsiteX4" fmla="*/ 1190753 w 1251854"/>
                  <a:gd name="connsiteY4" fmla="*/ 969846 h 1184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51854" h="1184935">
                    <a:moveTo>
                      <a:pt x="1190753" y="969846"/>
                    </a:moveTo>
                    <a:cubicBezTo>
                      <a:pt x="1041858" y="1222068"/>
                      <a:pt x="668631" y="1257578"/>
                      <a:pt x="356668" y="1049247"/>
                    </a:cubicBezTo>
                    <a:cubicBezTo>
                      <a:pt x="44553" y="840764"/>
                      <a:pt x="-87731" y="467384"/>
                      <a:pt x="61165" y="215314"/>
                    </a:cubicBezTo>
                    <a:cubicBezTo>
                      <a:pt x="209907" y="-37213"/>
                      <a:pt x="583439" y="-72722"/>
                      <a:pt x="895402" y="135914"/>
                    </a:cubicBezTo>
                    <a:cubicBezTo>
                      <a:pt x="1207365" y="344092"/>
                      <a:pt x="1339496" y="717472"/>
                      <a:pt x="1190753" y="969846"/>
                    </a:cubicBezTo>
                    <a:close/>
                  </a:path>
                </a:pathLst>
              </a:custGeom>
              <a:solidFill>
                <a:srgbClr val="CECECE">
                  <a:alpha val="39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id="{2E1AA1AE-C70F-4AB3-97D1-7D0CB267050A}"/>
                  </a:ext>
                </a:extLst>
              </p:cNvPr>
              <p:cNvSpPr/>
              <p:nvPr/>
            </p:nvSpPr>
            <p:spPr>
              <a:xfrm>
                <a:off x="4157701" y="5166726"/>
                <a:ext cx="1232130" cy="1162548"/>
              </a:xfrm>
              <a:custGeom>
                <a:avLst/>
                <a:gdLst>
                  <a:gd name="connsiteX0" fmla="*/ 1176603 w 1232130"/>
                  <a:gd name="connsiteY0" fmla="*/ 938875 h 1162548"/>
                  <a:gd name="connsiteX1" fmla="*/ 360958 w 1232130"/>
                  <a:gd name="connsiteY1" fmla="*/ 1039459 h 1162548"/>
                  <a:gd name="connsiteX2" fmla="*/ 55549 w 1232130"/>
                  <a:gd name="connsiteY2" fmla="*/ 223814 h 1162548"/>
                  <a:gd name="connsiteX3" fmla="*/ 871346 w 1232130"/>
                  <a:gd name="connsiteY3" fmla="*/ 123078 h 1162548"/>
                  <a:gd name="connsiteX4" fmla="*/ 1176603 w 1232130"/>
                  <a:gd name="connsiteY4" fmla="*/ 938875 h 1162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2130" h="1162548">
                    <a:moveTo>
                      <a:pt x="1176603" y="938875"/>
                    </a:moveTo>
                    <a:cubicBezTo>
                      <a:pt x="1035481" y="1192012"/>
                      <a:pt x="670635" y="1236970"/>
                      <a:pt x="360958" y="1039459"/>
                    </a:cubicBezTo>
                    <a:cubicBezTo>
                      <a:pt x="51129" y="841949"/>
                      <a:pt x="-85421" y="476798"/>
                      <a:pt x="55549" y="223814"/>
                    </a:cubicBezTo>
                    <a:cubicBezTo>
                      <a:pt x="196519" y="-29474"/>
                      <a:pt x="561670" y="-74432"/>
                      <a:pt x="871346" y="123078"/>
                    </a:cubicBezTo>
                    <a:cubicBezTo>
                      <a:pt x="1180870" y="320588"/>
                      <a:pt x="1317573" y="685739"/>
                      <a:pt x="1176603" y="938875"/>
                    </a:cubicBezTo>
                    <a:close/>
                  </a:path>
                </a:pathLst>
              </a:custGeom>
              <a:solidFill>
                <a:srgbClr val="CACACA">
                  <a:alpha val="42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EE276898-4225-48D9-B1AD-BAE7308BA315}"/>
                  </a:ext>
                </a:extLst>
              </p:cNvPr>
              <p:cNvSpPr/>
              <p:nvPr/>
            </p:nvSpPr>
            <p:spPr>
              <a:xfrm>
                <a:off x="4158655" y="5168811"/>
                <a:ext cx="1212785" cy="1140850"/>
              </a:xfrm>
              <a:custGeom>
                <a:avLst/>
                <a:gdLst>
                  <a:gd name="connsiteX0" fmla="*/ 1162695 w 1212785"/>
                  <a:gd name="connsiteY0" fmla="*/ 908139 h 1140850"/>
                  <a:gd name="connsiteX1" fmla="*/ 365490 w 1212785"/>
                  <a:gd name="connsiteY1" fmla="*/ 1030059 h 1140850"/>
                  <a:gd name="connsiteX2" fmla="*/ 50175 w 1212785"/>
                  <a:gd name="connsiteY2" fmla="*/ 232854 h 1140850"/>
                  <a:gd name="connsiteX3" fmla="*/ 847532 w 1212785"/>
                  <a:gd name="connsiteY3" fmla="*/ 110782 h 1140850"/>
                  <a:gd name="connsiteX4" fmla="*/ 1162695 w 1212785"/>
                  <a:gd name="connsiteY4" fmla="*/ 908139 h 1140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12785" h="1140850">
                    <a:moveTo>
                      <a:pt x="1162695" y="908139"/>
                    </a:moveTo>
                    <a:cubicBezTo>
                      <a:pt x="1029497" y="1162037"/>
                      <a:pt x="672729" y="1216596"/>
                      <a:pt x="365490" y="1030059"/>
                    </a:cubicBezTo>
                    <a:cubicBezTo>
                      <a:pt x="58100" y="843521"/>
                      <a:pt x="-83023" y="486753"/>
                      <a:pt x="50175" y="232854"/>
                    </a:cubicBezTo>
                    <a:cubicBezTo>
                      <a:pt x="183220" y="-21197"/>
                      <a:pt x="540293" y="-75756"/>
                      <a:pt x="847532" y="110782"/>
                    </a:cubicBezTo>
                    <a:cubicBezTo>
                      <a:pt x="1154618" y="297167"/>
                      <a:pt x="1295740" y="654088"/>
                      <a:pt x="1162695" y="908139"/>
                    </a:cubicBezTo>
                    <a:close/>
                  </a:path>
                </a:pathLst>
              </a:custGeom>
              <a:solidFill>
                <a:srgbClr val="C6C6C6">
                  <a:alpha val="45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id="{D48E5B9E-AEC5-4B74-94F8-54B3B7924525}"/>
                  </a:ext>
                </a:extLst>
              </p:cNvPr>
              <p:cNvSpPr/>
              <p:nvPr/>
            </p:nvSpPr>
            <p:spPr>
              <a:xfrm>
                <a:off x="4159226" y="5170241"/>
                <a:ext cx="1193969" cy="1120157"/>
              </a:xfrm>
              <a:custGeom>
                <a:avLst/>
                <a:gdLst>
                  <a:gd name="connsiteX0" fmla="*/ 1149018 w 1193969"/>
                  <a:gd name="connsiteY0" fmla="*/ 877904 h 1120157"/>
                  <a:gd name="connsiteX1" fmla="*/ 370254 w 1193969"/>
                  <a:gd name="connsiteY1" fmla="*/ 1021161 h 1120157"/>
                  <a:gd name="connsiteX2" fmla="*/ 45033 w 1193969"/>
                  <a:gd name="connsiteY2" fmla="*/ 242397 h 1120157"/>
                  <a:gd name="connsiteX3" fmla="*/ 823949 w 1193969"/>
                  <a:gd name="connsiteY3" fmla="*/ 98988 h 1120157"/>
                  <a:gd name="connsiteX4" fmla="*/ 1149018 w 1193969"/>
                  <a:gd name="connsiteY4" fmla="*/ 877904 h 11201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93969" h="1120157">
                    <a:moveTo>
                      <a:pt x="1149018" y="877904"/>
                    </a:moveTo>
                    <a:cubicBezTo>
                      <a:pt x="1023593" y="1132565"/>
                      <a:pt x="675054" y="1196726"/>
                      <a:pt x="370254" y="1021161"/>
                    </a:cubicBezTo>
                    <a:cubicBezTo>
                      <a:pt x="65150" y="845596"/>
                      <a:pt x="-80392" y="497057"/>
                      <a:pt x="45033" y="242397"/>
                    </a:cubicBezTo>
                    <a:cubicBezTo>
                      <a:pt x="170305" y="-12416"/>
                      <a:pt x="518997" y="-76576"/>
                      <a:pt x="823949" y="98988"/>
                    </a:cubicBezTo>
                    <a:cubicBezTo>
                      <a:pt x="1128749" y="274553"/>
                      <a:pt x="1274291" y="623244"/>
                      <a:pt x="1149018" y="877904"/>
                    </a:cubicBezTo>
                    <a:close/>
                  </a:path>
                </a:pathLst>
              </a:custGeom>
              <a:solidFill>
                <a:srgbClr val="C2C2C2">
                  <a:alpha val="48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C922EC2E-96AB-4A6E-9952-060AF33157FD}"/>
                  </a:ext>
                </a:extLst>
              </p:cNvPr>
              <p:cNvSpPr/>
              <p:nvPr/>
            </p:nvSpPr>
            <p:spPr>
              <a:xfrm>
                <a:off x="4159660" y="5171333"/>
                <a:ext cx="1175486" cy="1100486"/>
              </a:xfrm>
              <a:custGeom>
                <a:avLst/>
                <a:gdLst>
                  <a:gd name="connsiteX0" fmla="*/ 1135478 w 1175486"/>
                  <a:gd name="connsiteY0" fmla="*/ 848162 h 1100486"/>
                  <a:gd name="connsiteX1" fmla="*/ 375154 w 1175486"/>
                  <a:gd name="connsiteY1" fmla="*/ 1012754 h 1100486"/>
                  <a:gd name="connsiteX2" fmla="*/ 40026 w 1175486"/>
                  <a:gd name="connsiteY2" fmla="*/ 252431 h 1100486"/>
                  <a:gd name="connsiteX3" fmla="*/ 800502 w 1175486"/>
                  <a:gd name="connsiteY3" fmla="*/ 87838 h 1100486"/>
                  <a:gd name="connsiteX4" fmla="*/ 1135478 w 1175486"/>
                  <a:gd name="connsiteY4" fmla="*/ 848162 h 11004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75486" h="1100486">
                    <a:moveTo>
                      <a:pt x="1135478" y="848162"/>
                    </a:moveTo>
                    <a:cubicBezTo>
                      <a:pt x="1017977" y="1103584"/>
                      <a:pt x="677668" y="1177346"/>
                      <a:pt x="375154" y="1012754"/>
                    </a:cubicBezTo>
                    <a:cubicBezTo>
                      <a:pt x="72488" y="848162"/>
                      <a:pt x="-77474" y="507853"/>
                      <a:pt x="40026" y="252431"/>
                    </a:cubicBezTo>
                    <a:cubicBezTo>
                      <a:pt x="157527" y="-3145"/>
                      <a:pt x="497988" y="-76906"/>
                      <a:pt x="800502" y="87838"/>
                    </a:cubicBezTo>
                    <a:cubicBezTo>
                      <a:pt x="1102864" y="252278"/>
                      <a:pt x="1252978" y="592587"/>
                      <a:pt x="1135478" y="848162"/>
                    </a:cubicBezTo>
                    <a:close/>
                  </a:path>
                </a:pathLst>
              </a:custGeom>
              <a:solidFill>
                <a:srgbClr val="BDBDBD">
                  <a:alpha val="52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id="{F112AF07-9E86-4C15-B67B-DF5C57813EB2}"/>
                  </a:ext>
                </a:extLst>
              </p:cNvPr>
              <p:cNvSpPr/>
              <p:nvPr/>
            </p:nvSpPr>
            <p:spPr>
              <a:xfrm>
                <a:off x="4159710" y="5171710"/>
                <a:ext cx="1157707" cy="1082012"/>
              </a:xfrm>
              <a:custGeom>
                <a:avLst/>
                <a:gdLst>
                  <a:gd name="connsiteX0" fmla="*/ 1122473 w 1157707"/>
                  <a:gd name="connsiteY0" fmla="*/ 819134 h 1082012"/>
                  <a:gd name="connsiteX1" fmla="*/ 380438 w 1157707"/>
                  <a:gd name="connsiteY1" fmla="*/ 1004909 h 1082012"/>
                  <a:gd name="connsiteX2" fmla="*/ 35252 w 1157707"/>
                  <a:gd name="connsiteY2" fmla="*/ 263026 h 1082012"/>
                  <a:gd name="connsiteX3" fmla="*/ 777287 w 1157707"/>
                  <a:gd name="connsiteY3" fmla="*/ 77098 h 1082012"/>
                  <a:gd name="connsiteX4" fmla="*/ 1122473 w 1157707"/>
                  <a:gd name="connsiteY4" fmla="*/ 819134 h 1082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57707" h="1082012">
                    <a:moveTo>
                      <a:pt x="1122473" y="819134"/>
                    </a:moveTo>
                    <a:cubicBezTo>
                      <a:pt x="1012745" y="1075471"/>
                      <a:pt x="680665" y="1158528"/>
                      <a:pt x="380438" y="1004909"/>
                    </a:cubicBezTo>
                    <a:cubicBezTo>
                      <a:pt x="80057" y="851290"/>
                      <a:pt x="-74324" y="519210"/>
                      <a:pt x="35252" y="263026"/>
                    </a:cubicBezTo>
                    <a:cubicBezTo>
                      <a:pt x="144827" y="6537"/>
                      <a:pt x="477059" y="-76522"/>
                      <a:pt x="777287" y="77098"/>
                    </a:cubicBezTo>
                    <a:cubicBezTo>
                      <a:pt x="1077515" y="230565"/>
                      <a:pt x="1232049" y="562797"/>
                      <a:pt x="1122473" y="819134"/>
                    </a:cubicBezTo>
                    <a:close/>
                  </a:path>
                </a:pathLst>
              </a:custGeom>
              <a:solidFill>
                <a:srgbClr val="B9B9B9">
                  <a:alpha val="55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DDEA3ACA-958E-4506-8270-168F965551B2}"/>
                  </a:ext>
                </a:extLst>
              </p:cNvPr>
              <p:cNvSpPr/>
              <p:nvPr/>
            </p:nvSpPr>
            <p:spPr>
              <a:xfrm>
                <a:off x="4159607" y="5171623"/>
                <a:ext cx="1140254" cy="1064658"/>
              </a:xfrm>
              <a:custGeom>
                <a:avLst/>
                <a:gdLst>
                  <a:gd name="connsiteX0" fmla="*/ 1109470 w 1140254"/>
                  <a:gd name="connsiteY0" fmla="*/ 790569 h 1064658"/>
                  <a:gd name="connsiteX1" fmla="*/ 385875 w 1140254"/>
                  <a:gd name="connsiteY1" fmla="*/ 997680 h 1064658"/>
                  <a:gd name="connsiteX2" fmla="*/ 30783 w 1140254"/>
                  <a:gd name="connsiteY2" fmla="*/ 274238 h 1064658"/>
                  <a:gd name="connsiteX3" fmla="*/ 754531 w 1140254"/>
                  <a:gd name="connsiteY3" fmla="*/ 66973 h 1064658"/>
                  <a:gd name="connsiteX4" fmla="*/ 1109470 w 1140254"/>
                  <a:gd name="connsiteY4" fmla="*/ 790569 h 1064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40254" h="1064658">
                    <a:moveTo>
                      <a:pt x="1109470" y="790569"/>
                    </a:moveTo>
                    <a:cubicBezTo>
                      <a:pt x="1007667" y="1047668"/>
                      <a:pt x="683817" y="1140327"/>
                      <a:pt x="385875" y="997680"/>
                    </a:cubicBezTo>
                    <a:cubicBezTo>
                      <a:pt x="87933" y="855034"/>
                      <a:pt x="-71020" y="531184"/>
                      <a:pt x="30783" y="274238"/>
                    </a:cubicBezTo>
                    <a:cubicBezTo>
                      <a:pt x="132587" y="16986"/>
                      <a:pt x="456589" y="-75673"/>
                      <a:pt x="754531" y="66973"/>
                    </a:cubicBezTo>
                    <a:cubicBezTo>
                      <a:pt x="1052320" y="209468"/>
                      <a:pt x="1211274" y="533470"/>
                      <a:pt x="1109470" y="790569"/>
                    </a:cubicBezTo>
                    <a:close/>
                  </a:path>
                </a:pathLst>
              </a:custGeom>
              <a:solidFill>
                <a:srgbClr val="B5B5B5">
                  <a:alpha val="58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id="{2AF9F43A-7523-42F5-97A3-664BAD0042A8}"/>
                  </a:ext>
                </a:extLst>
              </p:cNvPr>
              <p:cNvSpPr/>
              <p:nvPr/>
            </p:nvSpPr>
            <p:spPr>
              <a:xfrm>
                <a:off x="4159237" y="5170769"/>
                <a:ext cx="1123258" cy="1048687"/>
              </a:xfrm>
              <a:custGeom>
                <a:avLst/>
                <a:gdLst>
                  <a:gd name="connsiteX0" fmla="*/ 1096734 w 1123258"/>
                  <a:gd name="connsiteY0" fmla="*/ 762772 h 1048687"/>
                  <a:gd name="connsiteX1" fmla="*/ 391579 w 1123258"/>
                  <a:gd name="connsiteY1" fmla="*/ 991219 h 1048687"/>
                  <a:gd name="connsiteX2" fmla="*/ 26581 w 1123258"/>
                  <a:gd name="connsiteY2" fmla="*/ 286065 h 1048687"/>
                  <a:gd name="connsiteX3" fmla="*/ 731888 w 1123258"/>
                  <a:gd name="connsiteY3" fmla="*/ 57465 h 1048687"/>
                  <a:gd name="connsiteX4" fmla="*/ 1096734 w 1123258"/>
                  <a:gd name="connsiteY4" fmla="*/ 762772 h 10486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23258" h="1048687">
                    <a:moveTo>
                      <a:pt x="1096734" y="762772"/>
                    </a:moveTo>
                    <a:cubicBezTo>
                      <a:pt x="1002703" y="1020633"/>
                      <a:pt x="687082" y="1122893"/>
                      <a:pt x="391579" y="991219"/>
                    </a:cubicBezTo>
                    <a:cubicBezTo>
                      <a:pt x="95923" y="859546"/>
                      <a:pt x="-67450" y="543926"/>
                      <a:pt x="26581" y="286065"/>
                    </a:cubicBezTo>
                    <a:cubicBezTo>
                      <a:pt x="120459" y="28051"/>
                      <a:pt x="436232" y="-74209"/>
                      <a:pt x="731888" y="57465"/>
                    </a:cubicBezTo>
                    <a:cubicBezTo>
                      <a:pt x="1027391" y="189138"/>
                      <a:pt x="1190612" y="504759"/>
                      <a:pt x="1096734" y="762772"/>
                    </a:cubicBezTo>
                    <a:close/>
                  </a:path>
                </a:pathLst>
              </a:custGeom>
              <a:solidFill>
                <a:srgbClr val="B1B1B1">
                  <a:alpha val="61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28" name="Freeform: Shape 127">
                <a:extLst>
                  <a:ext uri="{FF2B5EF4-FFF2-40B4-BE49-F238E27FC236}">
                    <a16:creationId xmlns:a16="http://schemas.microsoft.com/office/drawing/2014/main" id="{F31D1218-AEC7-49F1-BC23-346291531BBC}"/>
                  </a:ext>
                </a:extLst>
              </p:cNvPr>
              <p:cNvSpPr/>
              <p:nvPr/>
            </p:nvSpPr>
            <p:spPr>
              <a:xfrm>
                <a:off x="4158662" y="5169272"/>
                <a:ext cx="1106774" cy="1033851"/>
              </a:xfrm>
              <a:custGeom>
                <a:avLst/>
                <a:gdLst>
                  <a:gd name="connsiteX0" fmla="*/ 1084202 w 1106774"/>
                  <a:gd name="connsiteY0" fmla="*/ 735466 h 1033851"/>
                  <a:gd name="connsiteX1" fmla="*/ 397488 w 1106774"/>
                  <a:gd name="connsiteY1" fmla="*/ 985249 h 1033851"/>
                  <a:gd name="connsiteX2" fmla="*/ 22584 w 1106774"/>
                  <a:gd name="connsiteY2" fmla="*/ 298535 h 1033851"/>
                  <a:gd name="connsiteX3" fmla="*/ 709451 w 1106774"/>
                  <a:gd name="connsiteY3" fmla="*/ 48599 h 1033851"/>
                  <a:gd name="connsiteX4" fmla="*/ 1084202 w 1106774"/>
                  <a:gd name="connsiteY4" fmla="*/ 735466 h 10338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6774" h="1033851">
                    <a:moveTo>
                      <a:pt x="1084202" y="735466"/>
                    </a:moveTo>
                    <a:cubicBezTo>
                      <a:pt x="997944" y="994089"/>
                      <a:pt x="690706" y="1105950"/>
                      <a:pt x="397488" y="985249"/>
                    </a:cubicBezTo>
                    <a:cubicBezTo>
                      <a:pt x="104118" y="864549"/>
                      <a:pt x="-63522" y="557158"/>
                      <a:pt x="22584" y="298535"/>
                    </a:cubicBezTo>
                    <a:cubicBezTo>
                      <a:pt x="108690" y="39759"/>
                      <a:pt x="416080" y="-72102"/>
                      <a:pt x="709451" y="48599"/>
                    </a:cubicBezTo>
                    <a:cubicBezTo>
                      <a:pt x="1002516" y="169452"/>
                      <a:pt x="1170308" y="476843"/>
                      <a:pt x="1084202" y="735466"/>
                    </a:cubicBezTo>
                    <a:close/>
                  </a:path>
                </a:pathLst>
              </a:custGeom>
              <a:solidFill>
                <a:srgbClr val="ADADAD">
                  <a:alpha val="65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8478617E-188F-47D4-BE14-58D8670CF957}"/>
                  </a:ext>
                </a:extLst>
              </p:cNvPr>
              <p:cNvSpPr/>
              <p:nvPr/>
            </p:nvSpPr>
            <p:spPr>
              <a:xfrm>
                <a:off x="4157920" y="5167386"/>
                <a:ext cx="1090833" cy="1020225"/>
              </a:xfrm>
              <a:custGeom>
                <a:avLst/>
                <a:gdLst>
                  <a:gd name="connsiteX0" fmla="*/ 1071990 w 1090833"/>
                  <a:gd name="connsiteY0" fmla="*/ 708701 h 1020225"/>
                  <a:gd name="connsiteX1" fmla="*/ 403716 w 1090833"/>
                  <a:gd name="connsiteY1" fmla="*/ 979820 h 1020225"/>
                  <a:gd name="connsiteX2" fmla="*/ 18906 w 1090833"/>
                  <a:gd name="connsiteY2" fmla="*/ 311546 h 1020225"/>
                  <a:gd name="connsiteX3" fmla="*/ 687332 w 1090833"/>
                  <a:gd name="connsiteY3" fmla="*/ 40427 h 1020225"/>
                  <a:gd name="connsiteX4" fmla="*/ 1071990 w 1090833"/>
                  <a:gd name="connsiteY4" fmla="*/ 708701 h 1020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833" h="1020225">
                    <a:moveTo>
                      <a:pt x="1071990" y="708701"/>
                    </a:moveTo>
                    <a:cubicBezTo>
                      <a:pt x="993656" y="968085"/>
                      <a:pt x="694495" y="1089548"/>
                      <a:pt x="403716" y="979820"/>
                    </a:cubicBezTo>
                    <a:cubicBezTo>
                      <a:pt x="112784" y="870092"/>
                      <a:pt x="-59428" y="570931"/>
                      <a:pt x="18906" y="311546"/>
                    </a:cubicBezTo>
                    <a:cubicBezTo>
                      <a:pt x="97239" y="52009"/>
                      <a:pt x="396401" y="-69302"/>
                      <a:pt x="687332" y="40427"/>
                    </a:cubicBezTo>
                    <a:cubicBezTo>
                      <a:pt x="977959" y="150002"/>
                      <a:pt x="1150171" y="449163"/>
                      <a:pt x="1071990" y="708701"/>
                    </a:cubicBezTo>
                    <a:close/>
                  </a:path>
                </a:pathLst>
              </a:custGeom>
              <a:solidFill>
                <a:srgbClr val="A9A9A9">
                  <a:alpha val="68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30" name="Freeform: Shape 129">
                <a:extLst>
                  <a:ext uri="{FF2B5EF4-FFF2-40B4-BE49-F238E27FC236}">
                    <a16:creationId xmlns:a16="http://schemas.microsoft.com/office/drawing/2014/main" id="{898BB508-09A6-4E98-B994-B5B0FD3F9CBE}"/>
                  </a:ext>
                </a:extLst>
              </p:cNvPr>
              <p:cNvSpPr/>
              <p:nvPr/>
            </p:nvSpPr>
            <p:spPr>
              <a:xfrm>
                <a:off x="4156730" y="5164527"/>
                <a:ext cx="1075540" cy="1008153"/>
              </a:xfrm>
              <a:custGeom>
                <a:avLst/>
                <a:gdLst>
                  <a:gd name="connsiteX0" fmla="*/ 1060074 w 1075540"/>
                  <a:gd name="connsiteY0" fmla="*/ 682908 h 1008153"/>
                  <a:gd name="connsiteX1" fmla="*/ 410241 w 1075540"/>
                  <a:gd name="connsiteY1" fmla="*/ 975211 h 1008153"/>
                  <a:gd name="connsiteX2" fmla="*/ 15524 w 1075540"/>
                  <a:gd name="connsiteY2" fmla="*/ 325378 h 1008153"/>
                  <a:gd name="connsiteX3" fmla="*/ 665511 w 1075540"/>
                  <a:gd name="connsiteY3" fmla="*/ 32922 h 1008153"/>
                  <a:gd name="connsiteX4" fmla="*/ 1060074 w 1075540"/>
                  <a:gd name="connsiteY4" fmla="*/ 682908 h 10081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75540" h="1008153">
                    <a:moveTo>
                      <a:pt x="1060074" y="682908"/>
                    </a:moveTo>
                    <a:cubicBezTo>
                      <a:pt x="989513" y="943207"/>
                      <a:pt x="698734" y="1073967"/>
                      <a:pt x="410241" y="975211"/>
                    </a:cubicBezTo>
                    <a:cubicBezTo>
                      <a:pt x="121595" y="876456"/>
                      <a:pt x="-55037" y="585524"/>
                      <a:pt x="15524" y="325378"/>
                    </a:cubicBezTo>
                    <a:cubicBezTo>
                      <a:pt x="85933" y="65078"/>
                      <a:pt x="376865" y="-65833"/>
                      <a:pt x="665511" y="32922"/>
                    </a:cubicBezTo>
                    <a:cubicBezTo>
                      <a:pt x="953851" y="131677"/>
                      <a:pt x="1130483" y="422609"/>
                      <a:pt x="1060074" y="682908"/>
                    </a:cubicBezTo>
                    <a:close/>
                  </a:path>
                </a:pathLst>
              </a:custGeom>
              <a:solidFill>
                <a:srgbClr val="A5A5A5">
                  <a:alpha val="71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47D22E62-D6EE-43A9-8340-68060CBCBEE7}"/>
                  </a:ext>
                </a:extLst>
              </p:cNvPr>
              <p:cNvSpPr/>
              <p:nvPr/>
            </p:nvSpPr>
            <p:spPr>
              <a:xfrm>
                <a:off x="4155098" y="5161085"/>
                <a:ext cx="1060979" cy="997492"/>
              </a:xfrm>
              <a:custGeom>
                <a:avLst/>
                <a:gdLst>
                  <a:gd name="connsiteX0" fmla="*/ 1048600 w 1060979"/>
                  <a:gd name="connsiteY0" fmla="*/ 657699 h 997492"/>
                  <a:gd name="connsiteX1" fmla="*/ 417054 w 1060979"/>
                  <a:gd name="connsiteY1" fmla="*/ 971338 h 997492"/>
                  <a:gd name="connsiteX2" fmla="*/ 12432 w 1060979"/>
                  <a:gd name="connsiteY2" fmla="*/ 339945 h 997492"/>
                  <a:gd name="connsiteX3" fmla="*/ 643978 w 1060979"/>
                  <a:gd name="connsiteY3" fmla="*/ 26153 h 997492"/>
                  <a:gd name="connsiteX4" fmla="*/ 1048600 w 1060979"/>
                  <a:gd name="connsiteY4" fmla="*/ 657699 h 9974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0979" h="997492">
                    <a:moveTo>
                      <a:pt x="1048600" y="657699"/>
                    </a:moveTo>
                    <a:cubicBezTo>
                      <a:pt x="985963" y="918760"/>
                      <a:pt x="703262" y="1059120"/>
                      <a:pt x="417054" y="971338"/>
                    </a:cubicBezTo>
                    <a:cubicBezTo>
                      <a:pt x="130847" y="883556"/>
                      <a:pt x="-50357" y="600853"/>
                      <a:pt x="12432" y="339945"/>
                    </a:cubicBezTo>
                    <a:cubicBezTo>
                      <a:pt x="75069" y="78731"/>
                      <a:pt x="357771" y="-61629"/>
                      <a:pt x="643978" y="26153"/>
                    </a:cubicBezTo>
                    <a:cubicBezTo>
                      <a:pt x="930033" y="113936"/>
                      <a:pt x="1111236" y="396637"/>
                      <a:pt x="1048600" y="657699"/>
                    </a:cubicBezTo>
                    <a:close/>
                  </a:path>
                </a:pathLst>
              </a:custGeom>
              <a:solidFill>
                <a:srgbClr val="A1A1A1">
                  <a:alpha val="74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32" name="Freeform: Shape 131">
                <a:extLst>
                  <a:ext uri="{FF2B5EF4-FFF2-40B4-BE49-F238E27FC236}">
                    <a16:creationId xmlns:a16="http://schemas.microsoft.com/office/drawing/2014/main" id="{B1D9DF55-7F5F-465B-AFB3-8078D6AD2E94}"/>
                  </a:ext>
                </a:extLst>
              </p:cNvPr>
              <p:cNvSpPr/>
              <p:nvPr/>
            </p:nvSpPr>
            <p:spPr>
              <a:xfrm>
                <a:off x="4153238" y="5156919"/>
                <a:ext cx="1046963" cy="988298"/>
              </a:xfrm>
              <a:custGeom>
                <a:avLst/>
                <a:gdLst>
                  <a:gd name="connsiteX0" fmla="*/ 1037354 w 1046963"/>
                  <a:gd name="connsiteY0" fmla="*/ 633214 h 988298"/>
                  <a:gd name="connsiteX1" fmla="*/ 424248 w 1046963"/>
                  <a:gd name="connsiteY1" fmla="*/ 968189 h 988298"/>
                  <a:gd name="connsiteX2" fmla="*/ 9568 w 1046963"/>
                  <a:gd name="connsiteY2" fmla="*/ 355236 h 988298"/>
                  <a:gd name="connsiteX3" fmla="*/ 622673 w 1046963"/>
                  <a:gd name="connsiteY3" fmla="*/ 20109 h 988298"/>
                  <a:gd name="connsiteX4" fmla="*/ 1037354 w 1046963"/>
                  <a:gd name="connsiteY4" fmla="*/ 633214 h 988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46963" h="988298">
                    <a:moveTo>
                      <a:pt x="1037354" y="633214"/>
                    </a:moveTo>
                    <a:cubicBezTo>
                      <a:pt x="982489" y="895037"/>
                      <a:pt x="708017" y="1044999"/>
                      <a:pt x="424248" y="968189"/>
                    </a:cubicBezTo>
                    <a:cubicBezTo>
                      <a:pt x="140327" y="891379"/>
                      <a:pt x="-45144" y="616907"/>
                      <a:pt x="9568" y="355236"/>
                    </a:cubicBezTo>
                    <a:cubicBezTo>
                      <a:pt x="64432" y="93261"/>
                      <a:pt x="338752" y="-56701"/>
                      <a:pt x="622673" y="20109"/>
                    </a:cubicBezTo>
                    <a:cubicBezTo>
                      <a:pt x="906595" y="96766"/>
                      <a:pt x="1092218" y="371238"/>
                      <a:pt x="1037354" y="633214"/>
                    </a:cubicBezTo>
                    <a:close/>
                  </a:path>
                </a:pathLst>
              </a:custGeom>
              <a:solidFill>
                <a:srgbClr val="9D9D9D">
                  <a:alpha val="77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33" name="Freeform: Shape 132">
                <a:extLst>
                  <a:ext uri="{FF2B5EF4-FFF2-40B4-BE49-F238E27FC236}">
                    <a16:creationId xmlns:a16="http://schemas.microsoft.com/office/drawing/2014/main" id="{F1C902DC-E86B-4462-BE49-9F33175DEF7A}"/>
                  </a:ext>
                </a:extLst>
              </p:cNvPr>
              <p:cNvSpPr/>
              <p:nvPr/>
            </p:nvSpPr>
            <p:spPr>
              <a:xfrm>
                <a:off x="4151260" y="5152132"/>
                <a:ext cx="1033497" cy="980489"/>
              </a:xfrm>
              <a:custGeom>
                <a:avLst/>
                <a:gdLst>
                  <a:gd name="connsiteX0" fmla="*/ 1026377 w 1033497"/>
                  <a:gd name="connsiteY0" fmla="*/ 609350 h 980489"/>
                  <a:gd name="connsiteX1" fmla="*/ 431712 w 1033497"/>
                  <a:gd name="connsiteY1" fmla="*/ 965661 h 980489"/>
                  <a:gd name="connsiteX2" fmla="*/ 7125 w 1033497"/>
                  <a:gd name="connsiteY2" fmla="*/ 371149 h 980489"/>
                  <a:gd name="connsiteX3" fmla="*/ 601791 w 1033497"/>
                  <a:gd name="connsiteY3" fmla="*/ 14838 h 980489"/>
                  <a:gd name="connsiteX4" fmla="*/ 1026377 w 1033497"/>
                  <a:gd name="connsiteY4" fmla="*/ 609350 h 9804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33497" h="980489">
                    <a:moveTo>
                      <a:pt x="1026377" y="609350"/>
                    </a:moveTo>
                    <a:cubicBezTo>
                      <a:pt x="979285" y="871935"/>
                      <a:pt x="713195" y="1031498"/>
                      <a:pt x="431712" y="965661"/>
                    </a:cubicBezTo>
                    <a:cubicBezTo>
                      <a:pt x="150077" y="899824"/>
                      <a:pt x="-39814" y="633734"/>
                      <a:pt x="7125" y="371149"/>
                    </a:cubicBezTo>
                    <a:cubicBezTo>
                      <a:pt x="54065" y="108411"/>
                      <a:pt x="320308" y="-50999"/>
                      <a:pt x="601791" y="14838"/>
                    </a:cubicBezTo>
                    <a:cubicBezTo>
                      <a:pt x="883273" y="80369"/>
                      <a:pt x="1073316" y="346612"/>
                      <a:pt x="1026377" y="609350"/>
                    </a:cubicBezTo>
                    <a:close/>
                  </a:path>
                </a:pathLst>
              </a:custGeom>
              <a:solidFill>
                <a:srgbClr val="999999">
                  <a:alpha val="81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34" name="Freeform: Shape 133">
                <a:extLst>
                  <a:ext uri="{FF2B5EF4-FFF2-40B4-BE49-F238E27FC236}">
                    <a16:creationId xmlns:a16="http://schemas.microsoft.com/office/drawing/2014/main" id="{CCEB06A6-B24C-4343-97E4-983F4A8CF50B}"/>
                  </a:ext>
                </a:extLst>
              </p:cNvPr>
              <p:cNvSpPr/>
              <p:nvPr/>
            </p:nvSpPr>
            <p:spPr>
              <a:xfrm>
                <a:off x="4148798" y="5146118"/>
                <a:ext cx="1020745" cy="974492"/>
              </a:xfrm>
              <a:custGeom>
                <a:avLst/>
                <a:gdLst>
                  <a:gd name="connsiteX0" fmla="*/ 1015733 w 1020745"/>
                  <a:gd name="connsiteY0" fmla="*/ 586560 h 974492"/>
                  <a:gd name="connsiteX1" fmla="*/ 439509 w 1020745"/>
                  <a:gd name="connsiteY1" fmla="*/ 964207 h 974492"/>
                  <a:gd name="connsiteX2" fmla="*/ 5016 w 1020745"/>
                  <a:gd name="connsiteY2" fmla="*/ 387983 h 974492"/>
                  <a:gd name="connsiteX3" fmla="*/ 581240 w 1020745"/>
                  <a:gd name="connsiteY3" fmla="*/ 10336 h 974492"/>
                  <a:gd name="connsiteX4" fmla="*/ 1015733 w 1020745"/>
                  <a:gd name="connsiteY4" fmla="*/ 586560 h 9744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20745" h="974492">
                    <a:moveTo>
                      <a:pt x="1015733" y="586560"/>
                    </a:moveTo>
                    <a:cubicBezTo>
                      <a:pt x="976566" y="849907"/>
                      <a:pt x="718553" y="1018919"/>
                      <a:pt x="439509" y="964207"/>
                    </a:cubicBezTo>
                    <a:cubicBezTo>
                      <a:pt x="160312" y="909343"/>
                      <a:pt x="-34151" y="651483"/>
                      <a:pt x="5016" y="387983"/>
                    </a:cubicBezTo>
                    <a:cubicBezTo>
                      <a:pt x="44183" y="124483"/>
                      <a:pt x="302043" y="-44528"/>
                      <a:pt x="581240" y="10336"/>
                    </a:cubicBezTo>
                    <a:cubicBezTo>
                      <a:pt x="860285" y="65200"/>
                      <a:pt x="1054900" y="323060"/>
                      <a:pt x="1015733" y="586560"/>
                    </a:cubicBezTo>
                    <a:close/>
                  </a:path>
                </a:pathLst>
              </a:custGeom>
              <a:solidFill>
                <a:srgbClr val="949494">
                  <a:alpha val="84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id="{A3139A76-2257-4C13-B086-3C9CD0C60FB1}"/>
                  </a:ext>
                </a:extLst>
              </p:cNvPr>
              <p:cNvSpPr/>
              <p:nvPr/>
            </p:nvSpPr>
            <p:spPr>
              <a:xfrm>
                <a:off x="4145982" y="5139459"/>
                <a:ext cx="1008700" cy="970033"/>
              </a:xfrm>
              <a:custGeom>
                <a:avLst/>
                <a:gdLst>
                  <a:gd name="connsiteX0" fmla="*/ 1005442 w 1008700"/>
                  <a:gd name="connsiteY0" fmla="*/ 564567 h 970033"/>
                  <a:gd name="connsiteX1" fmla="*/ 447658 w 1008700"/>
                  <a:gd name="connsiteY1" fmla="*/ 963398 h 970033"/>
                  <a:gd name="connsiteX2" fmla="*/ 3260 w 1008700"/>
                  <a:gd name="connsiteY2" fmla="*/ 405614 h 970033"/>
                  <a:gd name="connsiteX3" fmla="*/ 561044 w 1008700"/>
                  <a:gd name="connsiteY3" fmla="*/ 6631 h 970033"/>
                  <a:gd name="connsiteX4" fmla="*/ 1005442 w 1008700"/>
                  <a:gd name="connsiteY4" fmla="*/ 564567 h 970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8700" h="970033">
                    <a:moveTo>
                      <a:pt x="1005442" y="564567"/>
                    </a:moveTo>
                    <a:cubicBezTo>
                      <a:pt x="974048" y="828829"/>
                      <a:pt x="724416" y="1007289"/>
                      <a:pt x="447658" y="963398"/>
                    </a:cubicBezTo>
                    <a:cubicBezTo>
                      <a:pt x="170747" y="919507"/>
                      <a:pt x="-28134" y="669876"/>
                      <a:pt x="3260" y="405614"/>
                    </a:cubicBezTo>
                    <a:cubicBezTo>
                      <a:pt x="34502" y="141353"/>
                      <a:pt x="284286" y="-37260"/>
                      <a:pt x="561044" y="6631"/>
                    </a:cubicBezTo>
                    <a:cubicBezTo>
                      <a:pt x="837802" y="50675"/>
                      <a:pt x="1036836" y="300306"/>
                      <a:pt x="1005442" y="564567"/>
                    </a:cubicBezTo>
                    <a:close/>
                  </a:path>
                </a:pathLst>
              </a:custGeom>
              <a:solidFill>
                <a:srgbClr val="909090">
                  <a:alpha val="87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36" name="Freeform: Shape 135">
                <a:extLst>
                  <a:ext uri="{FF2B5EF4-FFF2-40B4-BE49-F238E27FC236}">
                    <a16:creationId xmlns:a16="http://schemas.microsoft.com/office/drawing/2014/main" id="{EE355B35-0C77-4384-8B5B-A98FB805014D}"/>
                  </a:ext>
                </a:extLst>
              </p:cNvPr>
              <p:cNvSpPr/>
              <p:nvPr/>
            </p:nvSpPr>
            <p:spPr>
              <a:xfrm>
                <a:off x="4142978" y="5132140"/>
                <a:ext cx="997334" cy="967141"/>
              </a:xfrm>
              <a:custGeom>
                <a:avLst/>
                <a:gdLst>
                  <a:gd name="connsiteX0" fmla="*/ 995492 w 997334"/>
                  <a:gd name="connsiteY0" fmla="*/ 543235 h 967141"/>
                  <a:gd name="connsiteX1" fmla="*/ 456148 w 997334"/>
                  <a:gd name="connsiteY1" fmla="*/ 963402 h 967141"/>
                  <a:gd name="connsiteX2" fmla="*/ 1844 w 997334"/>
                  <a:gd name="connsiteY2" fmla="*/ 424059 h 967141"/>
                  <a:gd name="connsiteX3" fmla="*/ 541187 w 997334"/>
                  <a:gd name="connsiteY3" fmla="*/ 3740 h 967141"/>
                  <a:gd name="connsiteX4" fmla="*/ 995492 w 997334"/>
                  <a:gd name="connsiteY4" fmla="*/ 543235 h 967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7334" h="967141">
                    <a:moveTo>
                      <a:pt x="995492" y="543235"/>
                    </a:moveTo>
                    <a:cubicBezTo>
                      <a:pt x="972022" y="808259"/>
                      <a:pt x="730468" y="996321"/>
                      <a:pt x="456148" y="963402"/>
                    </a:cubicBezTo>
                    <a:cubicBezTo>
                      <a:pt x="181676" y="930484"/>
                      <a:pt x="-21626" y="689082"/>
                      <a:pt x="1844" y="424059"/>
                    </a:cubicBezTo>
                    <a:cubicBezTo>
                      <a:pt x="25314" y="158883"/>
                      <a:pt x="266715" y="-29179"/>
                      <a:pt x="541187" y="3740"/>
                    </a:cubicBezTo>
                    <a:cubicBezTo>
                      <a:pt x="815507" y="36658"/>
                      <a:pt x="1018961" y="278212"/>
                      <a:pt x="995492" y="543235"/>
                    </a:cubicBezTo>
                    <a:close/>
                  </a:path>
                </a:pathLst>
              </a:custGeom>
              <a:solidFill>
                <a:srgbClr val="8C8C8C">
                  <a:alpha val="90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id="{8C4F2754-F805-4534-938A-87AB9DCDC621}"/>
                  </a:ext>
                </a:extLst>
              </p:cNvPr>
              <p:cNvSpPr/>
              <p:nvPr/>
            </p:nvSpPr>
            <p:spPr>
              <a:xfrm>
                <a:off x="4139264" y="5124156"/>
                <a:ext cx="986933" cy="965735"/>
              </a:xfrm>
              <a:custGeom>
                <a:avLst/>
                <a:gdLst>
                  <a:gd name="connsiteX0" fmla="*/ 986100 w 986933"/>
                  <a:gd name="connsiteY0" fmla="*/ 522568 h 965735"/>
                  <a:gd name="connsiteX1" fmla="*/ 465044 w 986933"/>
                  <a:gd name="connsiteY1" fmla="*/ 964071 h 965735"/>
                  <a:gd name="connsiteX2" fmla="*/ 834 w 986933"/>
                  <a:gd name="connsiteY2" fmla="*/ 443168 h 965735"/>
                  <a:gd name="connsiteX3" fmla="*/ 521737 w 986933"/>
                  <a:gd name="connsiteY3" fmla="*/ 1665 h 965735"/>
                  <a:gd name="connsiteX4" fmla="*/ 986100 w 986933"/>
                  <a:gd name="connsiteY4" fmla="*/ 522568 h 9657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6933" h="965735">
                    <a:moveTo>
                      <a:pt x="986100" y="522568"/>
                    </a:moveTo>
                    <a:cubicBezTo>
                      <a:pt x="970403" y="788354"/>
                      <a:pt x="737231" y="986017"/>
                      <a:pt x="465044" y="964071"/>
                    </a:cubicBezTo>
                    <a:cubicBezTo>
                      <a:pt x="192858" y="942126"/>
                      <a:pt x="-14863" y="708954"/>
                      <a:pt x="834" y="443168"/>
                    </a:cubicBezTo>
                    <a:cubicBezTo>
                      <a:pt x="16531" y="177230"/>
                      <a:pt x="249551" y="-20280"/>
                      <a:pt x="521737" y="1665"/>
                    </a:cubicBezTo>
                    <a:cubicBezTo>
                      <a:pt x="793924" y="23458"/>
                      <a:pt x="1001797" y="256631"/>
                      <a:pt x="986100" y="522568"/>
                    </a:cubicBezTo>
                    <a:close/>
                  </a:path>
                </a:pathLst>
              </a:custGeom>
              <a:solidFill>
                <a:srgbClr val="888888">
                  <a:alpha val="94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38" name="Freeform: Shape 137">
                <a:extLst>
                  <a:ext uri="{FF2B5EF4-FFF2-40B4-BE49-F238E27FC236}">
                    <a16:creationId xmlns:a16="http://schemas.microsoft.com/office/drawing/2014/main" id="{517FEF46-32CF-4536-98D8-96D57E1D2808}"/>
                  </a:ext>
                </a:extLst>
              </p:cNvPr>
              <p:cNvSpPr/>
              <p:nvPr/>
            </p:nvSpPr>
            <p:spPr>
              <a:xfrm>
                <a:off x="4135311" y="5115194"/>
                <a:ext cx="977161" cy="966134"/>
              </a:xfrm>
              <a:custGeom>
                <a:avLst/>
                <a:gdLst>
                  <a:gd name="connsiteX0" fmla="*/ 976947 w 977161"/>
                  <a:gd name="connsiteY0" fmla="*/ 502879 h 966134"/>
                  <a:gd name="connsiteX1" fmla="*/ 474332 w 977161"/>
                  <a:gd name="connsiteY1" fmla="*/ 965718 h 966134"/>
                  <a:gd name="connsiteX2" fmla="*/ 215 w 977161"/>
                  <a:gd name="connsiteY2" fmla="*/ 463255 h 966134"/>
                  <a:gd name="connsiteX3" fmla="*/ 502678 w 977161"/>
                  <a:gd name="connsiteY3" fmla="*/ 417 h 966134"/>
                  <a:gd name="connsiteX4" fmla="*/ 976947 w 977161"/>
                  <a:gd name="connsiteY4" fmla="*/ 502879 h 966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77161" h="966134">
                    <a:moveTo>
                      <a:pt x="976947" y="502879"/>
                    </a:moveTo>
                    <a:cubicBezTo>
                      <a:pt x="969174" y="769427"/>
                      <a:pt x="744080" y="976691"/>
                      <a:pt x="474332" y="965718"/>
                    </a:cubicBezTo>
                    <a:cubicBezTo>
                      <a:pt x="204431" y="954745"/>
                      <a:pt x="-7710" y="729803"/>
                      <a:pt x="215" y="463255"/>
                    </a:cubicBezTo>
                    <a:cubicBezTo>
                      <a:pt x="7988" y="196555"/>
                      <a:pt x="232930" y="-10556"/>
                      <a:pt x="502678" y="417"/>
                    </a:cubicBezTo>
                    <a:cubicBezTo>
                      <a:pt x="772426" y="11237"/>
                      <a:pt x="984872" y="236179"/>
                      <a:pt x="976947" y="502879"/>
                    </a:cubicBezTo>
                    <a:close/>
                  </a:path>
                </a:pathLst>
              </a:custGeom>
              <a:solidFill>
                <a:srgbClr val="848484">
                  <a:alpha val="97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39" name="Freeform: Shape 138">
                <a:extLst>
                  <a:ext uri="{FF2B5EF4-FFF2-40B4-BE49-F238E27FC236}">
                    <a16:creationId xmlns:a16="http://schemas.microsoft.com/office/drawing/2014/main" id="{3C04483D-8035-469F-BB9A-3CACC7096FDF}"/>
                  </a:ext>
                </a:extLst>
              </p:cNvPr>
              <p:cNvSpPr/>
              <p:nvPr/>
            </p:nvSpPr>
            <p:spPr>
              <a:xfrm>
                <a:off x="4130954" y="5105095"/>
                <a:ext cx="968197" cy="968197"/>
              </a:xfrm>
              <a:custGeom>
                <a:avLst/>
                <a:gdLst>
                  <a:gd name="connsiteX0" fmla="*/ 968197 w 968197"/>
                  <a:gd name="connsiteY0" fmla="*/ 484175 h 968197"/>
                  <a:gd name="connsiteX1" fmla="*/ 484023 w 968197"/>
                  <a:gd name="connsiteY1" fmla="*/ 968197 h 968197"/>
                  <a:gd name="connsiteX2" fmla="*/ 0 w 968197"/>
                  <a:gd name="connsiteY2" fmla="*/ 484175 h 968197"/>
                  <a:gd name="connsiteX3" fmla="*/ 484023 w 968197"/>
                  <a:gd name="connsiteY3" fmla="*/ 0 h 968197"/>
                  <a:gd name="connsiteX4" fmla="*/ 968197 w 968197"/>
                  <a:gd name="connsiteY4" fmla="*/ 484175 h 968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68197" h="968197">
                    <a:moveTo>
                      <a:pt x="968197" y="484175"/>
                    </a:moveTo>
                    <a:cubicBezTo>
                      <a:pt x="968197" y="751636"/>
                      <a:pt x="751484" y="968197"/>
                      <a:pt x="484023" y="968197"/>
                    </a:cubicBezTo>
                    <a:cubicBezTo>
                      <a:pt x="216560" y="968197"/>
                      <a:pt x="0" y="751484"/>
                      <a:pt x="0" y="484175"/>
                    </a:cubicBezTo>
                    <a:cubicBezTo>
                      <a:pt x="0" y="216713"/>
                      <a:pt x="216560" y="0"/>
                      <a:pt x="484023" y="0"/>
                    </a:cubicBezTo>
                    <a:cubicBezTo>
                      <a:pt x="751484" y="0"/>
                      <a:pt x="968197" y="216713"/>
                      <a:pt x="968197" y="484175"/>
                    </a:cubicBezTo>
                    <a:close/>
                  </a:path>
                </a:pathLst>
              </a:custGeom>
              <a:solidFill>
                <a:srgbClr val="808080"/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</p:grpSp>
      </p:grpSp>
      <p:grpSp>
        <p:nvGrpSpPr>
          <p:cNvPr id="141" name="Graphic 2">
            <a:extLst>
              <a:ext uri="{FF2B5EF4-FFF2-40B4-BE49-F238E27FC236}">
                <a16:creationId xmlns:a16="http://schemas.microsoft.com/office/drawing/2014/main" id="{5128D167-10D2-4D6C-BBB8-C7E43816EE75}"/>
              </a:ext>
            </a:extLst>
          </p:cNvPr>
          <p:cNvGrpSpPr/>
          <p:nvPr/>
        </p:nvGrpSpPr>
        <p:grpSpPr>
          <a:xfrm>
            <a:off x="7277557" y="3620414"/>
            <a:ext cx="1075944" cy="1075791"/>
            <a:chOff x="7277557" y="3620414"/>
            <a:chExt cx="1075944" cy="1075791"/>
          </a:xfrm>
          <a:solidFill>
            <a:srgbClr val="00CEE8"/>
          </a:solidFill>
        </p:grpSpPr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4CA594E5-C1E3-4D75-86BC-782B5CD6437A}"/>
                </a:ext>
              </a:extLst>
            </p:cNvPr>
            <p:cNvSpPr/>
            <p:nvPr/>
          </p:nvSpPr>
          <p:spPr>
            <a:xfrm>
              <a:off x="7277709" y="3620414"/>
              <a:ext cx="1075791" cy="1075791"/>
            </a:xfrm>
            <a:custGeom>
              <a:avLst/>
              <a:gdLst>
                <a:gd name="connsiteX0" fmla="*/ 1075792 w 1075791"/>
                <a:gd name="connsiteY0" fmla="*/ 537972 h 1075791"/>
                <a:gd name="connsiteX1" fmla="*/ 537820 w 1075791"/>
                <a:gd name="connsiteY1" fmla="*/ 1075792 h 1075791"/>
                <a:gd name="connsiteX2" fmla="*/ 0 w 1075791"/>
                <a:gd name="connsiteY2" fmla="*/ 537972 h 1075791"/>
                <a:gd name="connsiteX3" fmla="*/ 537820 w 1075791"/>
                <a:gd name="connsiteY3" fmla="*/ 0 h 1075791"/>
                <a:gd name="connsiteX4" fmla="*/ 1075792 w 1075791"/>
                <a:gd name="connsiteY4" fmla="*/ 537972 h 1075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5791" h="1075791">
                  <a:moveTo>
                    <a:pt x="1075792" y="537972"/>
                  </a:moveTo>
                  <a:cubicBezTo>
                    <a:pt x="1075792" y="835000"/>
                    <a:pt x="835000" y="1075792"/>
                    <a:pt x="537820" y="1075792"/>
                  </a:cubicBezTo>
                  <a:cubicBezTo>
                    <a:pt x="240792" y="1075792"/>
                    <a:pt x="0" y="835000"/>
                    <a:pt x="0" y="537972"/>
                  </a:cubicBezTo>
                  <a:cubicBezTo>
                    <a:pt x="0" y="240792"/>
                    <a:pt x="240792" y="0"/>
                    <a:pt x="537820" y="0"/>
                  </a:cubicBezTo>
                  <a:cubicBezTo>
                    <a:pt x="834847" y="0"/>
                    <a:pt x="1075792" y="240792"/>
                    <a:pt x="1075792" y="537972"/>
                  </a:cubicBezTo>
                  <a:close/>
                </a:path>
              </a:pathLst>
            </a:custGeom>
            <a:solidFill>
              <a:srgbClr val="00CEE8"/>
            </a:solidFill>
            <a:ln w="152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ill Sans Nova" panose="020B0602020104020203" pitchFamily="34" charset="0"/>
              </a:endParaRPr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26404415-3316-4ADF-996B-A13E520B7D6C}"/>
                </a:ext>
              </a:extLst>
            </p:cNvPr>
            <p:cNvSpPr/>
            <p:nvPr/>
          </p:nvSpPr>
          <p:spPr>
            <a:xfrm>
              <a:off x="7430566" y="3773424"/>
              <a:ext cx="922782" cy="922781"/>
            </a:xfrm>
            <a:custGeom>
              <a:avLst/>
              <a:gdLst>
                <a:gd name="connsiteX0" fmla="*/ 760324 w 922782"/>
                <a:gd name="connsiteY0" fmla="*/ 0 h 922781"/>
                <a:gd name="connsiteX1" fmla="*/ 913333 w 922782"/>
                <a:gd name="connsiteY1" fmla="*/ 375513 h 922781"/>
                <a:gd name="connsiteX2" fmla="*/ 375514 w 922782"/>
                <a:gd name="connsiteY2" fmla="*/ 913333 h 922781"/>
                <a:gd name="connsiteX3" fmla="*/ 0 w 922782"/>
                <a:gd name="connsiteY3" fmla="*/ 760323 h 922781"/>
                <a:gd name="connsiteX4" fmla="*/ 384810 w 922782"/>
                <a:gd name="connsiteY4" fmla="*/ 922782 h 922781"/>
                <a:gd name="connsiteX5" fmla="*/ 922782 w 922782"/>
                <a:gd name="connsiteY5" fmla="*/ 384962 h 922781"/>
                <a:gd name="connsiteX6" fmla="*/ 760324 w 922782"/>
                <a:gd name="connsiteY6" fmla="*/ 0 h 92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22782" h="922781">
                  <a:moveTo>
                    <a:pt x="760324" y="0"/>
                  </a:moveTo>
                  <a:cubicBezTo>
                    <a:pt x="854811" y="96926"/>
                    <a:pt x="913333" y="229362"/>
                    <a:pt x="913333" y="375513"/>
                  </a:cubicBezTo>
                  <a:cubicBezTo>
                    <a:pt x="913333" y="672541"/>
                    <a:pt x="672541" y="913333"/>
                    <a:pt x="375514" y="913333"/>
                  </a:cubicBezTo>
                  <a:cubicBezTo>
                    <a:pt x="229362" y="913333"/>
                    <a:pt x="96926" y="854812"/>
                    <a:pt x="0" y="760323"/>
                  </a:cubicBezTo>
                  <a:cubicBezTo>
                    <a:pt x="97688" y="860450"/>
                    <a:pt x="233934" y="922782"/>
                    <a:pt x="384810" y="922782"/>
                  </a:cubicBezTo>
                  <a:cubicBezTo>
                    <a:pt x="681990" y="922782"/>
                    <a:pt x="922782" y="681990"/>
                    <a:pt x="922782" y="384962"/>
                  </a:cubicBezTo>
                  <a:cubicBezTo>
                    <a:pt x="922934" y="233934"/>
                    <a:pt x="860451" y="97688"/>
                    <a:pt x="760324" y="0"/>
                  </a:cubicBezTo>
                  <a:close/>
                </a:path>
              </a:pathLst>
            </a:custGeom>
            <a:solidFill>
              <a:srgbClr val="00CEE8"/>
            </a:solidFill>
            <a:ln w="152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ill Sans Nova" panose="020B0602020104020203" pitchFamily="34" charset="0"/>
              </a:endParaRPr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D18C0EB2-24BE-40C6-BFCE-A000D6F11088}"/>
                </a:ext>
              </a:extLst>
            </p:cNvPr>
            <p:cNvSpPr/>
            <p:nvPr/>
          </p:nvSpPr>
          <p:spPr>
            <a:xfrm>
              <a:off x="7277557" y="3620414"/>
              <a:ext cx="924153" cy="924763"/>
            </a:xfrm>
            <a:custGeom>
              <a:avLst/>
              <a:gdLst>
                <a:gd name="connsiteX0" fmla="*/ 12802 w 924153"/>
                <a:gd name="connsiteY0" fmla="*/ 550774 h 924763"/>
                <a:gd name="connsiteX1" fmla="*/ 550773 w 924153"/>
                <a:gd name="connsiteY1" fmla="*/ 12802 h 924763"/>
                <a:gd name="connsiteX2" fmla="*/ 924153 w 924153"/>
                <a:gd name="connsiteY2" fmla="*/ 163983 h 924763"/>
                <a:gd name="connsiteX3" fmla="*/ 537820 w 924153"/>
                <a:gd name="connsiteY3" fmla="*/ 0 h 924763"/>
                <a:gd name="connsiteX4" fmla="*/ 0 w 924153"/>
                <a:gd name="connsiteY4" fmla="*/ 537972 h 924763"/>
                <a:gd name="connsiteX5" fmla="*/ 164592 w 924153"/>
                <a:gd name="connsiteY5" fmla="*/ 924763 h 924763"/>
                <a:gd name="connsiteX6" fmla="*/ 12802 w 924153"/>
                <a:gd name="connsiteY6" fmla="*/ 550774 h 924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24153" h="924763">
                  <a:moveTo>
                    <a:pt x="12802" y="550774"/>
                  </a:moveTo>
                  <a:cubicBezTo>
                    <a:pt x="12802" y="253746"/>
                    <a:pt x="253594" y="12802"/>
                    <a:pt x="550773" y="12802"/>
                  </a:cubicBezTo>
                  <a:cubicBezTo>
                    <a:pt x="695858" y="12802"/>
                    <a:pt x="827380" y="70561"/>
                    <a:pt x="924153" y="163983"/>
                  </a:cubicBezTo>
                  <a:cubicBezTo>
                    <a:pt x="826313" y="63094"/>
                    <a:pt x="689458" y="0"/>
                    <a:pt x="537820" y="0"/>
                  </a:cubicBezTo>
                  <a:cubicBezTo>
                    <a:pt x="240792" y="0"/>
                    <a:pt x="0" y="240792"/>
                    <a:pt x="0" y="537972"/>
                  </a:cubicBezTo>
                  <a:cubicBezTo>
                    <a:pt x="0" y="689915"/>
                    <a:pt x="63246" y="826770"/>
                    <a:pt x="164592" y="924763"/>
                  </a:cubicBezTo>
                  <a:cubicBezTo>
                    <a:pt x="70714" y="827837"/>
                    <a:pt x="12802" y="696316"/>
                    <a:pt x="12802" y="550774"/>
                  </a:cubicBezTo>
                  <a:close/>
                </a:path>
              </a:pathLst>
            </a:custGeom>
            <a:solidFill>
              <a:srgbClr val="00CEE8"/>
            </a:solidFill>
            <a:ln w="152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ill Sans Nova" panose="020B0602020104020203" pitchFamily="34" charset="0"/>
              </a:endParaRPr>
            </a:p>
          </p:txBody>
        </p:sp>
      </p:grpSp>
      <p:grpSp>
        <p:nvGrpSpPr>
          <p:cNvPr id="145" name="Graphic 2">
            <a:extLst>
              <a:ext uri="{FF2B5EF4-FFF2-40B4-BE49-F238E27FC236}">
                <a16:creationId xmlns:a16="http://schemas.microsoft.com/office/drawing/2014/main" id="{5128D167-10D2-4D6C-BBB8-C7E43816EE75}"/>
              </a:ext>
            </a:extLst>
          </p:cNvPr>
          <p:cNvGrpSpPr/>
          <p:nvPr/>
        </p:nvGrpSpPr>
        <p:grpSpPr>
          <a:xfrm>
            <a:off x="4069384" y="5046116"/>
            <a:ext cx="1075944" cy="1075792"/>
            <a:chOff x="4069384" y="5046116"/>
            <a:chExt cx="1075944" cy="1075792"/>
          </a:xfrm>
          <a:solidFill>
            <a:srgbClr val="03A9F4"/>
          </a:solidFill>
        </p:grpSpPr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F3B76F17-E68F-4812-9A1F-1EF863358128}"/>
                </a:ext>
              </a:extLst>
            </p:cNvPr>
            <p:cNvSpPr/>
            <p:nvPr/>
          </p:nvSpPr>
          <p:spPr>
            <a:xfrm>
              <a:off x="4069537" y="5046116"/>
              <a:ext cx="1075791" cy="1075792"/>
            </a:xfrm>
            <a:custGeom>
              <a:avLst/>
              <a:gdLst>
                <a:gd name="connsiteX0" fmla="*/ 1075792 w 1075791"/>
                <a:gd name="connsiteY0" fmla="*/ 537972 h 1075792"/>
                <a:gd name="connsiteX1" fmla="*/ 537820 w 1075791"/>
                <a:gd name="connsiteY1" fmla="*/ 1075792 h 1075792"/>
                <a:gd name="connsiteX2" fmla="*/ 0 w 1075791"/>
                <a:gd name="connsiteY2" fmla="*/ 537972 h 1075792"/>
                <a:gd name="connsiteX3" fmla="*/ 537820 w 1075791"/>
                <a:gd name="connsiteY3" fmla="*/ 0 h 1075792"/>
                <a:gd name="connsiteX4" fmla="*/ 1075792 w 1075791"/>
                <a:gd name="connsiteY4" fmla="*/ 537972 h 1075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5791" h="1075792">
                  <a:moveTo>
                    <a:pt x="1075792" y="537972"/>
                  </a:moveTo>
                  <a:cubicBezTo>
                    <a:pt x="1075792" y="835000"/>
                    <a:pt x="835000" y="1075792"/>
                    <a:pt x="537820" y="1075792"/>
                  </a:cubicBezTo>
                  <a:cubicBezTo>
                    <a:pt x="240792" y="1075792"/>
                    <a:pt x="0" y="835000"/>
                    <a:pt x="0" y="537972"/>
                  </a:cubicBezTo>
                  <a:cubicBezTo>
                    <a:pt x="0" y="240792"/>
                    <a:pt x="240792" y="0"/>
                    <a:pt x="537820" y="0"/>
                  </a:cubicBezTo>
                  <a:cubicBezTo>
                    <a:pt x="834847" y="0"/>
                    <a:pt x="1075792" y="240792"/>
                    <a:pt x="1075792" y="537972"/>
                  </a:cubicBezTo>
                  <a:close/>
                </a:path>
              </a:pathLst>
            </a:custGeom>
            <a:solidFill>
              <a:srgbClr val="03A9F4"/>
            </a:solidFill>
            <a:ln w="152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ill Sans Nova" panose="020B0602020104020203" pitchFamily="34" charset="0"/>
              </a:endParaRPr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178C13AA-839C-40F2-A935-84F41384001C}"/>
                </a:ext>
              </a:extLst>
            </p:cNvPr>
            <p:cNvSpPr/>
            <p:nvPr/>
          </p:nvSpPr>
          <p:spPr>
            <a:xfrm>
              <a:off x="4222394" y="5199125"/>
              <a:ext cx="922782" cy="922782"/>
            </a:xfrm>
            <a:custGeom>
              <a:avLst/>
              <a:gdLst>
                <a:gd name="connsiteX0" fmla="*/ 760324 w 922782"/>
                <a:gd name="connsiteY0" fmla="*/ 0 h 922782"/>
                <a:gd name="connsiteX1" fmla="*/ 913333 w 922782"/>
                <a:gd name="connsiteY1" fmla="*/ 375514 h 922782"/>
                <a:gd name="connsiteX2" fmla="*/ 375514 w 922782"/>
                <a:gd name="connsiteY2" fmla="*/ 913333 h 922782"/>
                <a:gd name="connsiteX3" fmla="*/ 0 w 922782"/>
                <a:gd name="connsiteY3" fmla="*/ 760324 h 922782"/>
                <a:gd name="connsiteX4" fmla="*/ 384810 w 922782"/>
                <a:gd name="connsiteY4" fmla="*/ 922782 h 922782"/>
                <a:gd name="connsiteX5" fmla="*/ 922782 w 922782"/>
                <a:gd name="connsiteY5" fmla="*/ 384963 h 922782"/>
                <a:gd name="connsiteX6" fmla="*/ 760324 w 922782"/>
                <a:gd name="connsiteY6" fmla="*/ 0 h 922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22782" h="922782">
                  <a:moveTo>
                    <a:pt x="760324" y="0"/>
                  </a:moveTo>
                  <a:cubicBezTo>
                    <a:pt x="854812" y="96927"/>
                    <a:pt x="913333" y="229362"/>
                    <a:pt x="913333" y="375514"/>
                  </a:cubicBezTo>
                  <a:cubicBezTo>
                    <a:pt x="913333" y="672541"/>
                    <a:pt x="672541" y="913333"/>
                    <a:pt x="375514" y="913333"/>
                  </a:cubicBezTo>
                  <a:cubicBezTo>
                    <a:pt x="229362" y="913333"/>
                    <a:pt x="96927" y="854812"/>
                    <a:pt x="0" y="760324"/>
                  </a:cubicBezTo>
                  <a:cubicBezTo>
                    <a:pt x="97688" y="860450"/>
                    <a:pt x="233934" y="922782"/>
                    <a:pt x="384810" y="922782"/>
                  </a:cubicBezTo>
                  <a:cubicBezTo>
                    <a:pt x="681990" y="922782"/>
                    <a:pt x="922782" y="681990"/>
                    <a:pt x="922782" y="384963"/>
                  </a:cubicBezTo>
                  <a:cubicBezTo>
                    <a:pt x="922934" y="234087"/>
                    <a:pt x="860450" y="97688"/>
                    <a:pt x="760324" y="0"/>
                  </a:cubicBezTo>
                  <a:close/>
                </a:path>
              </a:pathLst>
            </a:custGeom>
            <a:solidFill>
              <a:srgbClr val="03A9F4"/>
            </a:solidFill>
            <a:ln w="152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ill Sans Nova" panose="020B0602020104020203" pitchFamily="34" charset="0"/>
              </a:endParaRPr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A37EED2D-5C5E-43BA-A366-6BFA79EED2DF}"/>
                </a:ext>
              </a:extLst>
            </p:cNvPr>
            <p:cNvSpPr/>
            <p:nvPr/>
          </p:nvSpPr>
          <p:spPr>
            <a:xfrm>
              <a:off x="4069384" y="5046116"/>
              <a:ext cx="924153" cy="924763"/>
            </a:xfrm>
            <a:custGeom>
              <a:avLst/>
              <a:gdLst>
                <a:gd name="connsiteX0" fmla="*/ 12802 w 924153"/>
                <a:gd name="connsiteY0" fmla="*/ 550774 h 924763"/>
                <a:gd name="connsiteX1" fmla="*/ 550774 w 924153"/>
                <a:gd name="connsiteY1" fmla="*/ 12802 h 924763"/>
                <a:gd name="connsiteX2" fmla="*/ 924154 w 924153"/>
                <a:gd name="connsiteY2" fmla="*/ 163983 h 924763"/>
                <a:gd name="connsiteX3" fmla="*/ 537820 w 924153"/>
                <a:gd name="connsiteY3" fmla="*/ 0 h 924763"/>
                <a:gd name="connsiteX4" fmla="*/ 0 w 924153"/>
                <a:gd name="connsiteY4" fmla="*/ 537972 h 924763"/>
                <a:gd name="connsiteX5" fmla="*/ 164592 w 924153"/>
                <a:gd name="connsiteY5" fmla="*/ 924764 h 924763"/>
                <a:gd name="connsiteX6" fmla="*/ 12802 w 924153"/>
                <a:gd name="connsiteY6" fmla="*/ 550774 h 924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24153" h="924763">
                  <a:moveTo>
                    <a:pt x="12802" y="550774"/>
                  </a:moveTo>
                  <a:cubicBezTo>
                    <a:pt x="12802" y="253746"/>
                    <a:pt x="253594" y="12802"/>
                    <a:pt x="550774" y="12802"/>
                  </a:cubicBezTo>
                  <a:cubicBezTo>
                    <a:pt x="695858" y="12802"/>
                    <a:pt x="827380" y="70561"/>
                    <a:pt x="924154" y="163983"/>
                  </a:cubicBezTo>
                  <a:cubicBezTo>
                    <a:pt x="826313" y="63094"/>
                    <a:pt x="689458" y="0"/>
                    <a:pt x="537820" y="0"/>
                  </a:cubicBezTo>
                  <a:cubicBezTo>
                    <a:pt x="240792" y="0"/>
                    <a:pt x="0" y="240792"/>
                    <a:pt x="0" y="537972"/>
                  </a:cubicBezTo>
                  <a:cubicBezTo>
                    <a:pt x="0" y="689915"/>
                    <a:pt x="63246" y="826770"/>
                    <a:pt x="164592" y="924764"/>
                  </a:cubicBezTo>
                  <a:cubicBezTo>
                    <a:pt x="70714" y="827837"/>
                    <a:pt x="12802" y="696316"/>
                    <a:pt x="12802" y="550774"/>
                  </a:cubicBezTo>
                  <a:close/>
                </a:path>
              </a:pathLst>
            </a:custGeom>
            <a:solidFill>
              <a:srgbClr val="03A9F4"/>
            </a:solidFill>
            <a:ln w="152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ill Sans Nova" panose="020B0602020104020203" pitchFamily="34" charset="0"/>
              </a:endParaRPr>
            </a:p>
          </p:txBody>
        </p:sp>
      </p:grpSp>
      <p:grpSp>
        <p:nvGrpSpPr>
          <p:cNvPr id="149" name="Graphic 2">
            <a:extLst>
              <a:ext uri="{FF2B5EF4-FFF2-40B4-BE49-F238E27FC236}">
                <a16:creationId xmlns:a16="http://schemas.microsoft.com/office/drawing/2014/main" id="{5128D167-10D2-4D6C-BBB8-C7E43816EE75}"/>
              </a:ext>
            </a:extLst>
          </p:cNvPr>
          <p:cNvGrpSpPr/>
          <p:nvPr/>
        </p:nvGrpSpPr>
        <p:grpSpPr>
          <a:xfrm>
            <a:off x="4069384" y="2194712"/>
            <a:ext cx="1075944" cy="1075791"/>
            <a:chOff x="4069384" y="2194712"/>
            <a:chExt cx="1075944" cy="1075791"/>
          </a:xfrm>
          <a:solidFill>
            <a:srgbClr val="FFD000"/>
          </a:solidFill>
        </p:grpSpPr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C57841D9-382B-435A-8E61-0189F6A7D68D}"/>
                </a:ext>
              </a:extLst>
            </p:cNvPr>
            <p:cNvSpPr/>
            <p:nvPr/>
          </p:nvSpPr>
          <p:spPr>
            <a:xfrm>
              <a:off x="4069537" y="2194712"/>
              <a:ext cx="1075791" cy="1075791"/>
            </a:xfrm>
            <a:custGeom>
              <a:avLst/>
              <a:gdLst>
                <a:gd name="connsiteX0" fmla="*/ 1075792 w 1075791"/>
                <a:gd name="connsiteY0" fmla="*/ 537972 h 1075791"/>
                <a:gd name="connsiteX1" fmla="*/ 537820 w 1075791"/>
                <a:gd name="connsiteY1" fmla="*/ 1075792 h 1075791"/>
                <a:gd name="connsiteX2" fmla="*/ 0 w 1075791"/>
                <a:gd name="connsiteY2" fmla="*/ 537972 h 1075791"/>
                <a:gd name="connsiteX3" fmla="*/ 537820 w 1075791"/>
                <a:gd name="connsiteY3" fmla="*/ 0 h 1075791"/>
                <a:gd name="connsiteX4" fmla="*/ 1075792 w 1075791"/>
                <a:gd name="connsiteY4" fmla="*/ 537972 h 1075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5791" h="1075791">
                  <a:moveTo>
                    <a:pt x="1075792" y="537972"/>
                  </a:moveTo>
                  <a:cubicBezTo>
                    <a:pt x="1075792" y="835000"/>
                    <a:pt x="835000" y="1075792"/>
                    <a:pt x="537820" y="1075792"/>
                  </a:cubicBezTo>
                  <a:cubicBezTo>
                    <a:pt x="240792" y="1075792"/>
                    <a:pt x="0" y="835000"/>
                    <a:pt x="0" y="537972"/>
                  </a:cubicBezTo>
                  <a:cubicBezTo>
                    <a:pt x="0" y="240792"/>
                    <a:pt x="240792" y="0"/>
                    <a:pt x="537820" y="0"/>
                  </a:cubicBezTo>
                  <a:cubicBezTo>
                    <a:pt x="834847" y="0"/>
                    <a:pt x="1075792" y="240792"/>
                    <a:pt x="1075792" y="537972"/>
                  </a:cubicBezTo>
                  <a:close/>
                </a:path>
              </a:pathLst>
            </a:custGeom>
            <a:solidFill>
              <a:srgbClr val="FFD000"/>
            </a:solidFill>
            <a:ln w="152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ill Sans Nova" panose="020B0602020104020203" pitchFamily="34" charset="0"/>
              </a:endParaRPr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4D0B8C38-5858-4719-ADFB-4CA34E11FED9}"/>
                </a:ext>
              </a:extLst>
            </p:cNvPr>
            <p:cNvSpPr/>
            <p:nvPr/>
          </p:nvSpPr>
          <p:spPr>
            <a:xfrm>
              <a:off x="4222394" y="2347722"/>
              <a:ext cx="922782" cy="922782"/>
            </a:xfrm>
            <a:custGeom>
              <a:avLst/>
              <a:gdLst>
                <a:gd name="connsiteX0" fmla="*/ 760324 w 922782"/>
                <a:gd name="connsiteY0" fmla="*/ 0 h 922782"/>
                <a:gd name="connsiteX1" fmla="*/ 913333 w 922782"/>
                <a:gd name="connsiteY1" fmla="*/ 375514 h 922782"/>
                <a:gd name="connsiteX2" fmla="*/ 375514 w 922782"/>
                <a:gd name="connsiteY2" fmla="*/ 913333 h 922782"/>
                <a:gd name="connsiteX3" fmla="*/ 0 w 922782"/>
                <a:gd name="connsiteY3" fmla="*/ 760324 h 922782"/>
                <a:gd name="connsiteX4" fmla="*/ 384810 w 922782"/>
                <a:gd name="connsiteY4" fmla="*/ 922782 h 922782"/>
                <a:gd name="connsiteX5" fmla="*/ 922782 w 922782"/>
                <a:gd name="connsiteY5" fmla="*/ 384962 h 922782"/>
                <a:gd name="connsiteX6" fmla="*/ 760324 w 922782"/>
                <a:gd name="connsiteY6" fmla="*/ 0 h 922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22782" h="922782">
                  <a:moveTo>
                    <a:pt x="760324" y="0"/>
                  </a:moveTo>
                  <a:cubicBezTo>
                    <a:pt x="854812" y="96926"/>
                    <a:pt x="913333" y="229362"/>
                    <a:pt x="913333" y="375514"/>
                  </a:cubicBezTo>
                  <a:cubicBezTo>
                    <a:pt x="913333" y="672541"/>
                    <a:pt x="672541" y="913333"/>
                    <a:pt x="375514" y="913333"/>
                  </a:cubicBezTo>
                  <a:cubicBezTo>
                    <a:pt x="229362" y="913333"/>
                    <a:pt x="96927" y="854812"/>
                    <a:pt x="0" y="760324"/>
                  </a:cubicBezTo>
                  <a:cubicBezTo>
                    <a:pt x="97688" y="860450"/>
                    <a:pt x="233934" y="922782"/>
                    <a:pt x="384810" y="922782"/>
                  </a:cubicBezTo>
                  <a:cubicBezTo>
                    <a:pt x="681990" y="922782"/>
                    <a:pt x="922782" y="681990"/>
                    <a:pt x="922782" y="384962"/>
                  </a:cubicBezTo>
                  <a:cubicBezTo>
                    <a:pt x="922934" y="234086"/>
                    <a:pt x="860450" y="97688"/>
                    <a:pt x="760324" y="0"/>
                  </a:cubicBezTo>
                  <a:close/>
                </a:path>
              </a:pathLst>
            </a:custGeom>
            <a:solidFill>
              <a:srgbClr val="FFD000"/>
            </a:solidFill>
            <a:ln w="152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ill Sans Nova" panose="020B0602020104020203" pitchFamily="34" charset="0"/>
              </a:endParaRPr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EE0636E5-8CD5-4292-A845-8F79D2508597}"/>
                </a:ext>
              </a:extLst>
            </p:cNvPr>
            <p:cNvSpPr/>
            <p:nvPr/>
          </p:nvSpPr>
          <p:spPr>
            <a:xfrm>
              <a:off x="4069384" y="2194712"/>
              <a:ext cx="924153" cy="924763"/>
            </a:xfrm>
            <a:custGeom>
              <a:avLst/>
              <a:gdLst>
                <a:gd name="connsiteX0" fmla="*/ 12802 w 924153"/>
                <a:gd name="connsiteY0" fmla="*/ 550774 h 924763"/>
                <a:gd name="connsiteX1" fmla="*/ 550774 w 924153"/>
                <a:gd name="connsiteY1" fmla="*/ 12802 h 924763"/>
                <a:gd name="connsiteX2" fmla="*/ 924154 w 924153"/>
                <a:gd name="connsiteY2" fmla="*/ 163983 h 924763"/>
                <a:gd name="connsiteX3" fmla="*/ 537820 w 924153"/>
                <a:gd name="connsiteY3" fmla="*/ 0 h 924763"/>
                <a:gd name="connsiteX4" fmla="*/ 0 w 924153"/>
                <a:gd name="connsiteY4" fmla="*/ 537972 h 924763"/>
                <a:gd name="connsiteX5" fmla="*/ 164592 w 924153"/>
                <a:gd name="connsiteY5" fmla="*/ 924763 h 924763"/>
                <a:gd name="connsiteX6" fmla="*/ 12802 w 924153"/>
                <a:gd name="connsiteY6" fmla="*/ 550774 h 924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24153" h="924763">
                  <a:moveTo>
                    <a:pt x="12802" y="550774"/>
                  </a:moveTo>
                  <a:cubicBezTo>
                    <a:pt x="12802" y="253746"/>
                    <a:pt x="253594" y="12802"/>
                    <a:pt x="550774" y="12802"/>
                  </a:cubicBezTo>
                  <a:cubicBezTo>
                    <a:pt x="695858" y="12802"/>
                    <a:pt x="827380" y="70561"/>
                    <a:pt x="924154" y="163983"/>
                  </a:cubicBezTo>
                  <a:cubicBezTo>
                    <a:pt x="826313" y="63094"/>
                    <a:pt x="689458" y="0"/>
                    <a:pt x="537820" y="0"/>
                  </a:cubicBezTo>
                  <a:cubicBezTo>
                    <a:pt x="240792" y="0"/>
                    <a:pt x="0" y="240792"/>
                    <a:pt x="0" y="537972"/>
                  </a:cubicBezTo>
                  <a:cubicBezTo>
                    <a:pt x="0" y="689915"/>
                    <a:pt x="63246" y="826770"/>
                    <a:pt x="164592" y="924763"/>
                  </a:cubicBezTo>
                  <a:cubicBezTo>
                    <a:pt x="70714" y="827837"/>
                    <a:pt x="12802" y="696316"/>
                    <a:pt x="12802" y="550774"/>
                  </a:cubicBezTo>
                  <a:close/>
                </a:path>
              </a:pathLst>
            </a:custGeom>
            <a:solidFill>
              <a:srgbClr val="FFD000"/>
            </a:solidFill>
            <a:ln w="152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ill Sans Nova" panose="020B0602020104020203" pitchFamily="34" charset="0"/>
              </a:endParaRPr>
            </a:p>
          </p:txBody>
        </p:sp>
      </p:grpSp>
      <p:grpSp>
        <p:nvGrpSpPr>
          <p:cNvPr id="153" name="Graphic 2">
            <a:extLst>
              <a:ext uri="{FF2B5EF4-FFF2-40B4-BE49-F238E27FC236}">
                <a16:creationId xmlns:a16="http://schemas.microsoft.com/office/drawing/2014/main" id="{5128D167-10D2-4D6C-BBB8-C7E43816EE75}"/>
              </a:ext>
            </a:extLst>
          </p:cNvPr>
          <p:cNvGrpSpPr/>
          <p:nvPr/>
        </p:nvGrpSpPr>
        <p:grpSpPr>
          <a:xfrm>
            <a:off x="7277557" y="769010"/>
            <a:ext cx="1075944" cy="1075791"/>
            <a:chOff x="7277557" y="769010"/>
            <a:chExt cx="1075944" cy="1075791"/>
          </a:xfrm>
          <a:solidFill>
            <a:srgbClr val="FE2635"/>
          </a:solidFill>
        </p:grpSpPr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FBC6F868-B678-4DA2-BD07-C955A72779C7}"/>
                </a:ext>
              </a:extLst>
            </p:cNvPr>
            <p:cNvSpPr/>
            <p:nvPr/>
          </p:nvSpPr>
          <p:spPr>
            <a:xfrm>
              <a:off x="7277709" y="769010"/>
              <a:ext cx="1075791" cy="1075791"/>
            </a:xfrm>
            <a:custGeom>
              <a:avLst/>
              <a:gdLst>
                <a:gd name="connsiteX0" fmla="*/ 1075792 w 1075791"/>
                <a:gd name="connsiteY0" fmla="*/ 537972 h 1075791"/>
                <a:gd name="connsiteX1" fmla="*/ 537820 w 1075791"/>
                <a:gd name="connsiteY1" fmla="*/ 1075792 h 1075791"/>
                <a:gd name="connsiteX2" fmla="*/ 0 w 1075791"/>
                <a:gd name="connsiteY2" fmla="*/ 537972 h 1075791"/>
                <a:gd name="connsiteX3" fmla="*/ 537820 w 1075791"/>
                <a:gd name="connsiteY3" fmla="*/ 0 h 1075791"/>
                <a:gd name="connsiteX4" fmla="*/ 1075792 w 1075791"/>
                <a:gd name="connsiteY4" fmla="*/ 537972 h 1075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5791" h="1075791">
                  <a:moveTo>
                    <a:pt x="1075792" y="537972"/>
                  </a:moveTo>
                  <a:cubicBezTo>
                    <a:pt x="1075792" y="835000"/>
                    <a:pt x="835000" y="1075792"/>
                    <a:pt x="537820" y="1075792"/>
                  </a:cubicBezTo>
                  <a:cubicBezTo>
                    <a:pt x="240792" y="1075792"/>
                    <a:pt x="0" y="835000"/>
                    <a:pt x="0" y="537972"/>
                  </a:cubicBezTo>
                  <a:cubicBezTo>
                    <a:pt x="0" y="240792"/>
                    <a:pt x="240792" y="0"/>
                    <a:pt x="537820" y="0"/>
                  </a:cubicBezTo>
                  <a:cubicBezTo>
                    <a:pt x="834847" y="0"/>
                    <a:pt x="1075792" y="240792"/>
                    <a:pt x="1075792" y="537972"/>
                  </a:cubicBezTo>
                  <a:close/>
                </a:path>
              </a:pathLst>
            </a:custGeom>
            <a:solidFill>
              <a:srgbClr val="FE2635"/>
            </a:solidFill>
            <a:ln w="152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ill Sans Nova" panose="020B0602020104020203" pitchFamily="34" charset="0"/>
              </a:endParaRPr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54BDB8E3-091B-45AC-A499-CF2C897A06EB}"/>
                </a:ext>
              </a:extLst>
            </p:cNvPr>
            <p:cNvSpPr/>
            <p:nvPr/>
          </p:nvSpPr>
          <p:spPr>
            <a:xfrm>
              <a:off x="7430566" y="922020"/>
              <a:ext cx="922782" cy="922782"/>
            </a:xfrm>
            <a:custGeom>
              <a:avLst/>
              <a:gdLst>
                <a:gd name="connsiteX0" fmla="*/ 760324 w 922782"/>
                <a:gd name="connsiteY0" fmla="*/ 0 h 922782"/>
                <a:gd name="connsiteX1" fmla="*/ 913333 w 922782"/>
                <a:gd name="connsiteY1" fmla="*/ 375514 h 922782"/>
                <a:gd name="connsiteX2" fmla="*/ 375514 w 922782"/>
                <a:gd name="connsiteY2" fmla="*/ 913333 h 922782"/>
                <a:gd name="connsiteX3" fmla="*/ 0 w 922782"/>
                <a:gd name="connsiteY3" fmla="*/ 760324 h 922782"/>
                <a:gd name="connsiteX4" fmla="*/ 384810 w 922782"/>
                <a:gd name="connsiteY4" fmla="*/ 922782 h 922782"/>
                <a:gd name="connsiteX5" fmla="*/ 922782 w 922782"/>
                <a:gd name="connsiteY5" fmla="*/ 384962 h 922782"/>
                <a:gd name="connsiteX6" fmla="*/ 760324 w 922782"/>
                <a:gd name="connsiteY6" fmla="*/ 0 h 922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22782" h="922782">
                  <a:moveTo>
                    <a:pt x="760324" y="0"/>
                  </a:moveTo>
                  <a:cubicBezTo>
                    <a:pt x="854811" y="96926"/>
                    <a:pt x="913333" y="229362"/>
                    <a:pt x="913333" y="375514"/>
                  </a:cubicBezTo>
                  <a:cubicBezTo>
                    <a:pt x="913333" y="672541"/>
                    <a:pt x="672541" y="913333"/>
                    <a:pt x="375514" y="913333"/>
                  </a:cubicBezTo>
                  <a:cubicBezTo>
                    <a:pt x="229362" y="913333"/>
                    <a:pt x="96926" y="854812"/>
                    <a:pt x="0" y="760324"/>
                  </a:cubicBezTo>
                  <a:cubicBezTo>
                    <a:pt x="97688" y="860450"/>
                    <a:pt x="233934" y="922782"/>
                    <a:pt x="384810" y="922782"/>
                  </a:cubicBezTo>
                  <a:cubicBezTo>
                    <a:pt x="681990" y="922782"/>
                    <a:pt x="922782" y="681990"/>
                    <a:pt x="922782" y="384962"/>
                  </a:cubicBezTo>
                  <a:cubicBezTo>
                    <a:pt x="922934" y="233934"/>
                    <a:pt x="860451" y="97688"/>
                    <a:pt x="760324" y="0"/>
                  </a:cubicBezTo>
                  <a:close/>
                </a:path>
              </a:pathLst>
            </a:custGeom>
            <a:solidFill>
              <a:srgbClr val="FE2635"/>
            </a:solidFill>
            <a:ln w="152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ill Sans Nova" panose="020B0602020104020203" pitchFamily="34" charset="0"/>
              </a:endParaRPr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5A8F3F98-9FB1-4BFA-B82F-B2362383A456}"/>
                </a:ext>
              </a:extLst>
            </p:cNvPr>
            <p:cNvSpPr/>
            <p:nvPr/>
          </p:nvSpPr>
          <p:spPr>
            <a:xfrm>
              <a:off x="7277557" y="769010"/>
              <a:ext cx="924153" cy="924763"/>
            </a:xfrm>
            <a:custGeom>
              <a:avLst/>
              <a:gdLst>
                <a:gd name="connsiteX0" fmla="*/ 12802 w 924153"/>
                <a:gd name="connsiteY0" fmla="*/ 550774 h 924763"/>
                <a:gd name="connsiteX1" fmla="*/ 550773 w 924153"/>
                <a:gd name="connsiteY1" fmla="*/ 12802 h 924763"/>
                <a:gd name="connsiteX2" fmla="*/ 924153 w 924153"/>
                <a:gd name="connsiteY2" fmla="*/ 163982 h 924763"/>
                <a:gd name="connsiteX3" fmla="*/ 537820 w 924153"/>
                <a:gd name="connsiteY3" fmla="*/ 0 h 924763"/>
                <a:gd name="connsiteX4" fmla="*/ 0 w 924153"/>
                <a:gd name="connsiteY4" fmla="*/ 537972 h 924763"/>
                <a:gd name="connsiteX5" fmla="*/ 164592 w 924153"/>
                <a:gd name="connsiteY5" fmla="*/ 924763 h 924763"/>
                <a:gd name="connsiteX6" fmla="*/ 12802 w 924153"/>
                <a:gd name="connsiteY6" fmla="*/ 550774 h 924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24153" h="924763">
                  <a:moveTo>
                    <a:pt x="12802" y="550774"/>
                  </a:moveTo>
                  <a:cubicBezTo>
                    <a:pt x="12802" y="253746"/>
                    <a:pt x="253594" y="12802"/>
                    <a:pt x="550773" y="12802"/>
                  </a:cubicBezTo>
                  <a:cubicBezTo>
                    <a:pt x="695858" y="12802"/>
                    <a:pt x="827380" y="70561"/>
                    <a:pt x="924153" y="163982"/>
                  </a:cubicBezTo>
                  <a:cubicBezTo>
                    <a:pt x="826313" y="63094"/>
                    <a:pt x="689458" y="0"/>
                    <a:pt x="537820" y="0"/>
                  </a:cubicBezTo>
                  <a:cubicBezTo>
                    <a:pt x="240792" y="0"/>
                    <a:pt x="0" y="240792"/>
                    <a:pt x="0" y="537972"/>
                  </a:cubicBezTo>
                  <a:cubicBezTo>
                    <a:pt x="0" y="689915"/>
                    <a:pt x="63246" y="826770"/>
                    <a:pt x="164592" y="924763"/>
                  </a:cubicBezTo>
                  <a:cubicBezTo>
                    <a:pt x="70714" y="827837"/>
                    <a:pt x="12802" y="696316"/>
                    <a:pt x="12802" y="550774"/>
                  </a:cubicBezTo>
                  <a:close/>
                </a:path>
              </a:pathLst>
            </a:custGeom>
            <a:solidFill>
              <a:srgbClr val="FE2635"/>
            </a:solidFill>
            <a:ln w="152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ill Sans Nova" panose="020B0602020104020203" pitchFamily="34" charset="0"/>
              </a:endParaRPr>
            </a:p>
          </p:txBody>
        </p:sp>
      </p:grpSp>
      <p:grpSp>
        <p:nvGrpSpPr>
          <p:cNvPr id="157" name="Graphic 2">
            <a:extLst>
              <a:ext uri="{FF2B5EF4-FFF2-40B4-BE49-F238E27FC236}">
                <a16:creationId xmlns:a16="http://schemas.microsoft.com/office/drawing/2014/main" id="{5128D167-10D2-4D6C-BBB8-C7E43816EE75}"/>
              </a:ext>
            </a:extLst>
          </p:cNvPr>
          <p:cNvGrpSpPr/>
          <p:nvPr/>
        </p:nvGrpSpPr>
        <p:grpSpPr>
          <a:xfrm>
            <a:off x="4258984" y="991389"/>
            <a:ext cx="3930255" cy="4987397"/>
            <a:chOff x="4258984" y="991389"/>
            <a:chExt cx="3930255" cy="4987397"/>
          </a:xfrm>
          <a:solidFill>
            <a:srgbClr val="FFFFFF"/>
          </a:solidFill>
        </p:grpSpPr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3A9EA69B-7C83-46B2-AF94-4ED7278D6B34}"/>
                </a:ext>
              </a:extLst>
            </p:cNvPr>
            <p:cNvSpPr txBox="1"/>
            <p:nvPr/>
          </p:nvSpPr>
          <p:spPr>
            <a:xfrm>
              <a:off x="7464465" y="991389"/>
              <a:ext cx="707245" cy="7201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N" sz="4080" spc="0" baseline="0" dirty="0">
                  <a:solidFill>
                    <a:srgbClr val="FFFFFF"/>
                  </a:solidFill>
                  <a:latin typeface="Gill Sans Nova" panose="020B0602020104020203" pitchFamily="34" charset="0"/>
                  <a:cs typeface="Arial"/>
                  <a:sym typeface="Arial"/>
                  <a:rtl val="0"/>
                </a:rPr>
                <a:t>05</a:t>
              </a:r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972DB2C6-C34D-4FC2-8637-155C4535A761}"/>
                </a:ext>
              </a:extLst>
            </p:cNvPr>
            <p:cNvSpPr txBox="1"/>
            <p:nvPr/>
          </p:nvSpPr>
          <p:spPr>
            <a:xfrm>
              <a:off x="4258984" y="2408709"/>
              <a:ext cx="707245" cy="7201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N" sz="4080" spc="0" baseline="0" dirty="0">
                  <a:solidFill>
                    <a:srgbClr val="FFFFFF"/>
                  </a:solidFill>
                  <a:latin typeface="Gill Sans Nova" panose="020B0602020104020203" pitchFamily="34" charset="0"/>
                  <a:cs typeface="Arial"/>
                  <a:sym typeface="Arial"/>
                  <a:rtl val="0"/>
                </a:rPr>
                <a:t>06</a:t>
              </a:r>
            </a:p>
          </p:txBody>
        </p:sp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3B2AF987-1D78-4670-A26D-AD7906F4274F}"/>
                </a:ext>
              </a:extLst>
            </p:cNvPr>
            <p:cNvSpPr txBox="1"/>
            <p:nvPr/>
          </p:nvSpPr>
          <p:spPr>
            <a:xfrm>
              <a:off x="7481994" y="3820946"/>
              <a:ext cx="707245" cy="7201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N" sz="4080" spc="0" baseline="0" dirty="0">
                  <a:solidFill>
                    <a:srgbClr val="FFFFFF"/>
                  </a:solidFill>
                  <a:latin typeface="Gill Sans Nova" panose="020B0602020104020203" pitchFamily="34" charset="0"/>
                  <a:cs typeface="Arial"/>
                  <a:sym typeface="Arial"/>
                  <a:rtl val="0"/>
                </a:rPr>
                <a:t>07</a:t>
              </a:r>
            </a:p>
          </p:txBody>
        </p:sp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C96EB579-E9FB-48C4-8B6D-E9B3AB981E68}"/>
                </a:ext>
              </a:extLst>
            </p:cNvPr>
            <p:cNvSpPr txBox="1"/>
            <p:nvPr/>
          </p:nvSpPr>
          <p:spPr>
            <a:xfrm>
              <a:off x="4271433" y="5258589"/>
              <a:ext cx="707245" cy="7201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N" sz="4080" spc="0" baseline="0" dirty="0">
                  <a:solidFill>
                    <a:srgbClr val="FFFFFF"/>
                  </a:solidFill>
                  <a:latin typeface="Gill Sans Nova" panose="020B0602020104020203" pitchFamily="34" charset="0"/>
                  <a:cs typeface="Arial"/>
                  <a:sym typeface="Arial"/>
                  <a:rtl val="0"/>
                </a:rPr>
                <a:t>08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4667C40D-5E26-42C8-8863-AD99F18C60A7}"/>
              </a:ext>
            </a:extLst>
          </p:cNvPr>
          <p:cNvSpPr txBox="1"/>
          <p:nvPr/>
        </p:nvSpPr>
        <p:spPr>
          <a:xfrm>
            <a:off x="8637346" y="1393553"/>
            <a:ext cx="27999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Gill Sans Nova" panose="020B0602020104020203" pitchFamily="34" charset="0"/>
              </a:rPr>
              <a:t>Ensure data subject rights fulfillment (s.26 DPA)</a:t>
            </a:r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5A18D24C-B9BD-4284-B077-F52D0C5B1467}"/>
              </a:ext>
            </a:extLst>
          </p:cNvPr>
          <p:cNvSpPr txBox="1"/>
          <p:nvPr/>
        </p:nvSpPr>
        <p:spPr>
          <a:xfrm>
            <a:off x="8633063" y="4357591"/>
            <a:ext cx="279995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Gill Sans Nova" panose="020B0602020104020203" pitchFamily="34" charset="0"/>
              </a:rPr>
              <a:t>Carry out data protection impact assessments where necessary (s.31 DPA) </a:t>
            </a:r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37CA89EE-46D4-420C-9949-3209DD781679}"/>
              </a:ext>
            </a:extLst>
          </p:cNvPr>
          <p:cNvSpPr txBox="1"/>
          <p:nvPr/>
        </p:nvSpPr>
        <p:spPr>
          <a:xfrm>
            <a:off x="769735" y="5459436"/>
            <a:ext cx="27999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Gill Sans Nova" panose="020B0602020104020203" pitchFamily="34" charset="0"/>
              </a:rPr>
              <a:t>Put in place incident and data breach management strategies (s. 43 DPA)</a:t>
            </a:r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B7D44E19-465D-43E5-8448-46F20FD4ADC3}"/>
              </a:ext>
            </a:extLst>
          </p:cNvPr>
          <p:cNvSpPr txBox="1"/>
          <p:nvPr/>
        </p:nvSpPr>
        <p:spPr>
          <a:xfrm>
            <a:off x="642757" y="2683938"/>
            <a:ext cx="27999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Gill Sans Nova" panose="020B0602020104020203" pitchFamily="34" charset="0"/>
              </a:rPr>
              <a:t>Put in place a consent management framework (s. 32 DPA)</a:t>
            </a:r>
          </a:p>
        </p:txBody>
      </p:sp>
    </p:spTree>
    <p:extLst>
      <p:ext uri="{BB962C8B-B14F-4D97-AF65-F5344CB8AC3E}">
        <p14:creationId xmlns:p14="http://schemas.microsoft.com/office/powerpoint/2010/main" val="1141116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021C5AFD-24D1-451E-8323-6C1DBC15588A}"/>
              </a:ext>
            </a:extLst>
          </p:cNvPr>
          <p:cNvSpPr/>
          <p:nvPr/>
        </p:nvSpPr>
        <p:spPr>
          <a:xfrm>
            <a:off x="4069384" y="1276045"/>
            <a:ext cx="4283354" cy="4307890"/>
          </a:xfrm>
          <a:custGeom>
            <a:avLst/>
            <a:gdLst>
              <a:gd name="connsiteX0" fmla="*/ 0 w 4283354"/>
              <a:gd name="connsiteY0" fmla="*/ 4307891 h 4307890"/>
              <a:gd name="connsiteX1" fmla="*/ 39014 w 4283354"/>
              <a:gd name="connsiteY1" fmla="*/ 4097274 h 4307890"/>
              <a:gd name="connsiteX2" fmla="*/ 178918 w 4283354"/>
              <a:gd name="connsiteY2" fmla="*/ 3891534 h 4307890"/>
              <a:gd name="connsiteX3" fmla="*/ 824789 w 4283354"/>
              <a:gd name="connsiteY3" fmla="*/ 3625749 h 4307890"/>
              <a:gd name="connsiteX4" fmla="*/ 3483560 w 4283354"/>
              <a:gd name="connsiteY4" fmla="*/ 3514496 h 4307890"/>
              <a:gd name="connsiteX5" fmla="*/ 3839566 w 4283354"/>
              <a:gd name="connsiteY5" fmla="*/ 3418027 h 4307890"/>
              <a:gd name="connsiteX6" fmla="*/ 4100322 w 4283354"/>
              <a:gd name="connsiteY6" fmla="*/ 3254197 h 4307890"/>
              <a:gd name="connsiteX7" fmla="*/ 4233825 w 4283354"/>
              <a:gd name="connsiteY7" fmla="*/ 3056992 h 4307890"/>
              <a:gd name="connsiteX8" fmla="*/ 4283203 w 4283354"/>
              <a:gd name="connsiteY8" fmla="*/ 2851252 h 4307890"/>
              <a:gd name="connsiteX9" fmla="*/ 4280459 w 4283354"/>
              <a:gd name="connsiteY9" fmla="*/ 2907182 h 4307890"/>
              <a:gd name="connsiteX10" fmla="*/ 4250436 w 4283354"/>
              <a:gd name="connsiteY10" fmla="*/ 3063240 h 4307890"/>
              <a:gd name="connsiteX11" fmla="*/ 4125011 w 4283354"/>
              <a:gd name="connsiteY11" fmla="*/ 3278124 h 4307890"/>
              <a:gd name="connsiteX12" fmla="*/ 3860292 w 4283354"/>
              <a:gd name="connsiteY12" fmla="*/ 3465424 h 4307890"/>
              <a:gd name="connsiteX13" fmla="*/ 2159965 w 4283354"/>
              <a:gd name="connsiteY13" fmla="*/ 3657752 h 4307890"/>
              <a:gd name="connsiteX14" fmla="*/ 473812 w 4283354"/>
              <a:gd name="connsiteY14" fmla="*/ 3772205 h 4307890"/>
              <a:gd name="connsiteX15" fmla="*/ 201473 w 4283354"/>
              <a:gd name="connsiteY15" fmla="*/ 3917290 h 4307890"/>
              <a:gd name="connsiteX16" fmla="*/ 55321 w 4283354"/>
              <a:gd name="connsiteY16" fmla="*/ 4104437 h 4307890"/>
              <a:gd name="connsiteX17" fmla="*/ 0 w 4283354"/>
              <a:gd name="connsiteY17" fmla="*/ 4307891 h 4307890"/>
              <a:gd name="connsiteX18" fmla="*/ 55321 w 4283354"/>
              <a:gd name="connsiteY18" fmla="*/ 1252880 h 4307890"/>
              <a:gd name="connsiteX19" fmla="*/ 201473 w 4283354"/>
              <a:gd name="connsiteY19" fmla="*/ 1065733 h 4307890"/>
              <a:gd name="connsiteX20" fmla="*/ 473812 w 4283354"/>
              <a:gd name="connsiteY20" fmla="*/ 920648 h 4307890"/>
              <a:gd name="connsiteX21" fmla="*/ 2159965 w 4283354"/>
              <a:gd name="connsiteY21" fmla="*/ 806196 h 4307890"/>
              <a:gd name="connsiteX22" fmla="*/ 3860292 w 4283354"/>
              <a:gd name="connsiteY22" fmla="*/ 613867 h 4307890"/>
              <a:gd name="connsiteX23" fmla="*/ 4125011 w 4283354"/>
              <a:gd name="connsiteY23" fmla="*/ 426720 h 4307890"/>
              <a:gd name="connsiteX24" fmla="*/ 4250436 w 4283354"/>
              <a:gd name="connsiteY24" fmla="*/ 211836 h 4307890"/>
              <a:gd name="connsiteX25" fmla="*/ 4280459 w 4283354"/>
              <a:gd name="connsiteY25" fmla="*/ 55778 h 4307890"/>
              <a:gd name="connsiteX26" fmla="*/ 4283203 w 4283354"/>
              <a:gd name="connsiteY26" fmla="*/ 0 h 4307890"/>
              <a:gd name="connsiteX27" fmla="*/ 4233825 w 4283354"/>
              <a:gd name="connsiteY27" fmla="*/ 205740 h 4307890"/>
              <a:gd name="connsiteX28" fmla="*/ 4100322 w 4283354"/>
              <a:gd name="connsiteY28" fmla="*/ 402946 h 4307890"/>
              <a:gd name="connsiteX29" fmla="*/ 3839566 w 4283354"/>
              <a:gd name="connsiteY29" fmla="*/ 566776 h 4307890"/>
              <a:gd name="connsiteX30" fmla="*/ 3483560 w 4283354"/>
              <a:gd name="connsiteY30" fmla="*/ 663245 h 4307890"/>
              <a:gd name="connsiteX31" fmla="*/ 824789 w 4283354"/>
              <a:gd name="connsiteY31" fmla="*/ 774497 h 4307890"/>
              <a:gd name="connsiteX32" fmla="*/ 178918 w 4283354"/>
              <a:gd name="connsiteY32" fmla="*/ 1040282 h 4307890"/>
              <a:gd name="connsiteX33" fmla="*/ 39014 w 4283354"/>
              <a:gd name="connsiteY33" fmla="*/ 1246022 h 4307890"/>
              <a:gd name="connsiteX34" fmla="*/ 0 w 4283354"/>
              <a:gd name="connsiteY34" fmla="*/ 1456792 h 4307890"/>
              <a:gd name="connsiteX35" fmla="*/ 55321 w 4283354"/>
              <a:gd name="connsiteY35" fmla="*/ 1252880 h 4307890"/>
              <a:gd name="connsiteX36" fmla="*/ 4244188 w 4283354"/>
              <a:gd name="connsiteY36" fmla="*/ 2640635 h 4307890"/>
              <a:gd name="connsiteX37" fmla="*/ 4104285 w 4283354"/>
              <a:gd name="connsiteY37" fmla="*/ 2434895 h 4307890"/>
              <a:gd name="connsiteX38" fmla="*/ 3458414 w 4283354"/>
              <a:gd name="connsiteY38" fmla="*/ 2169109 h 4307890"/>
              <a:gd name="connsiteX39" fmla="*/ 799643 w 4283354"/>
              <a:gd name="connsiteY39" fmla="*/ 2057857 h 4307890"/>
              <a:gd name="connsiteX40" fmla="*/ 443637 w 4283354"/>
              <a:gd name="connsiteY40" fmla="*/ 1961388 h 4307890"/>
              <a:gd name="connsiteX41" fmla="*/ 182880 w 4283354"/>
              <a:gd name="connsiteY41" fmla="*/ 1797558 h 4307890"/>
              <a:gd name="connsiteX42" fmla="*/ 49378 w 4283354"/>
              <a:gd name="connsiteY42" fmla="*/ 1600352 h 4307890"/>
              <a:gd name="connsiteX43" fmla="*/ 0 w 4283354"/>
              <a:gd name="connsiteY43" fmla="*/ 1394765 h 4307890"/>
              <a:gd name="connsiteX44" fmla="*/ 2744 w 4283354"/>
              <a:gd name="connsiteY44" fmla="*/ 1450543 h 4307890"/>
              <a:gd name="connsiteX45" fmla="*/ 32766 w 4283354"/>
              <a:gd name="connsiteY45" fmla="*/ 1606601 h 4307890"/>
              <a:gd name="connsiteX46" fmla="*/ 158191 w 4283354"/>
              <a:gd name="connsiteY46" fmla="*/ 1821485 h 4307890"/>
              <a:gd name="connsiteX47" fmla="*/ 422910 w 4283354"/>
              <a:gd name="connsiteY47" fmla="*/ 2008632 h 4307890"/>
              <a:gd name="connsiteX48" fmla="*/ 2123237 w 4283354"/>
              <a:gd name="connsiteY48" fmla="*/ 2200961 h 4307890"/>
              <a:gd name="connsiteX49" fmla="*/ 3809390 w 4283354"/>
              <a:gd name="connsiteY49" fmla="*/ 2315413 h 4307890"/>
              <a:gd name="connsiteX50" fmla="*/ 4081729 w 4283354"/>
              <a:gd name="connsiteY50" fmla="*/ 2460498 h 4307890"/>
              <a:gd name="connsiteX51" fmla="*/ 4227881 w 4283354"/>
              <a:gd name="connsiteY51" fmla="*/ 2647493 h 4307890"/>
              <a:gd name="connsiteX52" fmla="*/ 4283355 w 4283354"/>
              <a:gd name="connsiteY52" fmla="*/ 2851252 h 4307890"/>
              <a:gd name="connsiteX53" fmla="*/ 4244188 w 4283354"/>
              <a:gd name="connsiteY53" fmla="*/ 2640635 h 4307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4283354" h="4307890">
                <a:moveTo>
                  <a:pt x="0" y="4307891"/>
                </a:moveTo>
                <a:cubicBezTo>
                  <a:pt x="2134" y="4235958"/>
                  <a:pt x="12954" y="4164482"/>
                  <a:pt x="39014" y="4097274"/>
                </a:cubicBezTo>
                <a:cubicBezTo>
                  <a:pt x="63246" y="4032809"/>
                  <a:pt x="107442" y="3957981"/>
                  <a:pt x="178918" y="3891534"/>
                </a:cubicBezTo>
                <a:cubicBezTo>
                  <a:pt x="348539" y="3728161"/>
                  <a:pt x="599999" y="3664458"/>
                  <a:pt x="824789" y="3625749"/>
                </a:cubicBezTo>
                <a:cubicBezTo>
                  <a:pt x="1702765" y="3473806"/>
                  <a:pt x="2605583" y="3664001"/>
                  <a:pt x="3483560" y="3514496"/>
                </a:cubicBezTo>
                <a:cubicBezTo>
                  <a:pt x="3613404" y="3492551"/>
                  <a:pt x="3733953" y="3461004"/>
                  <a:pt x="3839566" y="3418027"/>
                </a:cubicBezTo>
                <a:cubicBezTo>
                  <a:pt x="3935883" y="3382518"/>
                  <a:pt x="4025493" y="3323844"/>
                  <a:pt x="4100322" y="3254197"/>
                </a:cubicBezTo>
                <a:cubicBezTo>
                  <a:pt x="4166616" y="3190037"/>
                  <a:pt x="4209288" y="3119171"/>
                  <a:pt x="4233825" y="3056992"/>
                </a:cubicBezTo>
                <a:cubicBezTo>
                  <a:pt x="4262171" y="2992984"/>
                  <a:pt x="4276497" y="2920746"/>
                  <a:pt x="4283203" y="2851252"/>
                </a:cubicBezTo>
                <a:cubicBezTo>
                  <a:pt x="4283203" y="2851252"/>
                  <a:pt x="4282136" y="2870759"/>
                  <a:pt x="4280459" y="2907182"/>
                </a:cubicBezTo>
                <a:cubicBezTo>
                  <a:pt x="4277564" y="2943606"/>
                  <a:pt x="4271467" y="2997403"/>
                  <a:pt x="4250436" y="3063240"/>
                </a:cubicBezTo>
                <a:cubicBezTo>
                  <a:pt x="4229863" y="3128925"/>
                  <a:pt x="4191305" y="3206496"/>
                  <a:pt x="4125011" y="3278124"/>
                </a:cubicBezTo>
                <a:cubicBezTo>
                  <a:pt x="4059327" y="3349752"/>
                  <a:pt x="3968954" y="3416503"/>
                  <a:pt x="3860292" y="3465424"/>
                </a:cubicBezTo>
                <a:cubicBezTo>
                  <a:pt x="3341065" y="3698901"/>
                  <a:pt x="2716073" y="3661867"/>
                  <a:pt x="2159965" y="3657752"/>
                </a:cubicBezTo>
                <a:cubicBezTo>
                  <a:pt x="1615745" y="3650285"/>
                  <a:pt x="997458" y="3588563"/>
                  <a:pt x="473812" y="3772205"/>
                </a:cubicBezTo>
                <a:cubicBezTo>
                  <a:pt x="366065" y="3809543"/>
                  <a:pt x="271729" y="3857396"/>
                  <a:pt x="201473" y="3917290"/>
                </a:cubicBezTo>
                <a:cubicBezTo>
                  <a:pt x="130607" y="3976269"/>
                  <a:pt x="83211" y="4043629"/>
                  <a:pt x="55321" y="4104437"/>
                </a:cubicBezTo>
                <a:cubicBezTo>
                  <a:pt x="24994" y="4168292"/>
                  <a:pt x="8077" y="4237635"/>
                  <a:pt x="0" y="4307891"/>
                </a:cubicBezTo>
                <a:close/>
                <a:moveTo>
                  <a:pt x="55321" y="1252880"/>
                </a:moveTo>
                <a:cubicBezTo>
                  <a:pt x="83211" y="1192225"/>
                  <a:pt x="130607" y="1124864"/>
                  <a:pt x="201473" y="1065733"/>
                </a:cubicBezTo>
                <a:cubicBezTo>
                  <a:pt x="271729" y="1005840"/>
                  <a:pt x="366065" y="957986"/>
                  <a:pt x="473812" y="920648"/>
                </a:cubicBezTo>
                <a:cubicBezTo>
                  <a:pt x="997611" y="736854"/>
                  <a:pt x="1615745" y="798728"/>
                  <a:pt x="2159965" y="806196"/>
                </a:cubicBezTo>
                <a:cubicBezTo>
                  <a:pt x="2715768" y="810311"/>
                  <a:pt x="3341370" y="847649"/>
                  <a:pt x="3860292" y="613867"/>
                </a:cubicBezTo>
                <a:cubicBezTo>
                  <a:pt x="3969106" y="564947"/>
                  <a:pt x="4059327" y="498196"/>
                  <a:pt x="4125011" y="426720"/>
                </a:cubicBezTo>
                <a:cubicBezTo>
                  <a:pt x="4191305" y="355092"/>
                  <a:pt x="4229863" y="277368"/>
                  <a:pt x="4250436" y="211836"/>
                </a:cubicBezTo>
                <a:cubicBezTo>
                  <a:pt x="4271315" y="145999"/>
                  <a:pt x="4277564" y="92202"/>
                  <a:pt x="4280459" y="55778"/>
                </a:cubicBezTo>
                <a:cubicBezTo>
                  <a:pt x="4282136" y="19355"/>
                  <a:pt x="4283203" y="0"/>
                  <a:pt x="4283203" y="0"/>
                </a:cubicBezTo>
                <a:cubicBezTo>
                  <a:pt x="4276344" y="69494"/>
                  <a:pt x="4262019" y="141732"/>
                  <a:pt x="4233825" y="205740"/>
                </a:cubicBezTo>
                <a:cubicBezTo>
                  <a:pt x="4209288" y="268072"/>
                  <a:pt x="4166769" y="338785"/>
                  <a:pt x="4100322" y="402946"/>
                </a:cubicBezTo>
                <a:cubicBezTo>
                  <a:pt x="4025646" y="472592"/>
                  <a:pt x="3936035" y="531266"/>
                  <a:pt x="3839566" y="566776"/>
                </a:cubicBezTo>
                <a:cubicBezTo>
                  <a:pt x="3733953" y="609752"/>
                  <a:pt x="3613252" y="641299"/>
                  <a:pt x="3483560" y="663245"/>
                </a:cubicBezTo>
                <a:cubicBezTo>
                  <a:pt x="2605583" y="812749"/>
                  <a:pt x="1702765" y="622249"/>
                  <a:pt x="824789" y="774497"/>
                </a:cubicBezTo>
                <a:cubicBezTo>
                  <a:pt x="600151" y="813054"/>
                  <a:pt x="348387" y="876757"/>
                  <a:pt x="178918" y="1040282"/>
                </a:cubicBezTo>
                <a:cubicBezTo>
                  <a:pt x="107290" y="1106729"/>
                  <a:pt x="63246" y="1181557"/>
                  <a:pt x="39014" y="1246022"/>
                </a:cubicBezTo>
                <a:cubicBezTo>
                  <a:pt x="13107" y="1313383"/>
                  <a:pt x="2134" y="1384859"/>
                  <a:pt x="0" y="1456792"/>
                </a:cubicBezTo>
                <a:cubicBezTo>
                  <a:pt x="8077" y="1386230"/>
                  <a:pt x="24994" y="1316888"/>
                  <a:pt x="55321" y="1252880"/>
                </a:cubicBezTo>
                <a:close/>
                <a:moveTo>
                  <a:pt x="4244188" y="2640635"/>
                </a:moveTo>
                <a:cubicBezTo>
                  <a:pt x="4219956" y="2576170"/>
                  <a:pt x="4175761" y="2501341"/>
                  <a:pt x="4104285" y="2434895"/>
                </a:cubicBezTo>
                <a:cubicBezTo>
                  <a:pt x="3934664" y="2271522"/>
                  <a:pt x="3683204" y="2207819"/>
                  <a:pt x="3458414" y="2169109"/>
                </a:cubicBezTo>
                <a:cubicBezTo>
                  <a:pt x="2580437" y="2016862"/>
                  <a:pt x="1677620" y="2207362"/>
                  <a:pt x="799643" y="2057857"/>
                </a:cubicBezTo>
                <a:cubicBezTo>
                  <a:pt x="669798" y="2035759"/>
                  <a:pt x="549250" y="2004212"/>
                  <a:pt x="443637" y="1961388"/>
                </a:cubicBezTo>
                <a:cubicBezTo>
                  <a:pt x="347320" y="1925879"/>
                  <a:pt x="257556" y="1867357"/>
                  <a:pt x="182880" y="1797558"/>
                </a:cubicBezTo>
                <a:cubicBezTo>
                  <a:pt x="116586" y="1733398"/>
                  <a:pt x="73914" y="1662684"/>
                  <a:pt x="49378" y="1600352"/>
                </a:cubicBezTo>
                <a:cubicBezTo>
                  <a:pt x="21184" y="1536344"/>
                  <a:pt x="6706" y="1464107"/>
                  <a:pt x="0" y="1394765"/>
                </a:cubicBezTo>
                <a:cubicBezTo>
                  <a:pt x="0" y="1394765"/>
                  <a:pt x="1067" y="1414120"/>
                  <a:pt x="2744" y="1450543"/>
                </a:cubicBezTo>
                <a:cubicBezTo>
                  <a:pt x="5639" y="1486967"/>
                  <a:pt x="11735" y="1540764"/>
                  <a:pt x="32766" y="1606601"/>
                </a:cubicBezTo>
                <a:cubicBezTo>
                  <a:pt x="53340" y="1672285"/>
                  <a:pt x="91897" y="1749857"/>
                  <a:pt x="158191" y="1821485"/>
                </a:cubicBezTo>
                <a:cubicBezTo>
                  <a:pt x="223876" y="1893113"/>
                  <a:pt x="314249" y="1959864"/>
                  <a:pt x="422910" y="2008632"/>
                </a:cubicBezTo>
                <a:cubicBezTo>
                  <a:pt x="941832" y="2242414"/>
                  <a:pt x="1567434" y="2205076"/>
                  <a:pt x="2123237" y="2200961"/>
                </a:cubicBezTo>
                <a:cubicBezTo>
                  <a:pt x="2667457" y="2193493"/>
                  <a:pt x="3285744" y="2131619"/>
                  <a:pt x="3809390" y="2315413"/>
                </a:cubicBezTo>
                <a:cubicBezTo>
                  <a:pt x="3917137" y="2352751"/>
                  <a:pt x="4011473" y="2400605"/>
                  <a:pt x="4081729" y="2460498"/>
                </a:cubicBezTo>
                <a:cubicBezTo>
                  <a:pt x="4152595" y="2519477"/>
                  <a:pt x="4199992" y="2586838"/>
                  <a:pt x="4227881" y="2647493"/>
                </a:cubicBezTo>
                <a:cubicBezTo>
                  <a:pt x="4258209" y="2711501"/>
                  <a:pt x="4275125" y="2780843"/>
                  <a:pt x="4283355" y="2851252"/>
                </a:cubicBezTo>
                <a:cubicBezTo>
                  <a:pt x="4281069" y="2779471"/>
                  <a:pt x="4270096" y="2707843"/>
                  <a:pt x="4244188" y="2640635"/>
                </a:cubicBezTo>
                <a:close/>
              </a:path>
            </a:pathLst>
          </a:custGeom>
          <a:solidFill>
            <a:srgbClr val="D1D3D4">
              <a:alpha val="70000"/>
            </a:srgbClr>
          </a:solidFill>
          <a:ln w="15240" cap="flat">
            <a:noFill/>
            <a:prstDash val="solid"/>
            <a:miter/>
          </a:ln>
        </p:spPr>
        <p:txBody>
          <a:bodyPr rtlCol="0" anchor="ctr"/>
          <a:lstStyle/>
          <a:p>
            <a:endParaRPr lang="en-IN">
              <a:latin typeface="Gill Sans Nova" panose="020B0602020104020203" pitchFamily="34" charset="0"/>
            </a:endParaRPr>
          </a:p>
        </p:txBody>
      </p:sp>
      <p:grpSp>
        <p:nvGrpSpPr>
          <p:cNvPr id="7" name="Graphic 2">
            <a:extLst>
              <a:ext uri="{FF2B5EF4-FFF2-40B4-BE49-F238E27FC236}">
                <a16:creationId xmlns:a16="http://schemas.microsoft.com/office/drawing/2014/main" id="{5128D167-10D2-4D6C-BBB8-C7E43816EE75}"/>
              </a:ext>
            </a:extLst>
          </p:cNvPr>
          <p:cNvGrpSpPr/>
          <p:nvPr/>
        </p:nvGrpSpPr>
        <p:grpSpPr>
          <a:xfrm>
            <a:off x="4130954" y="827989"/>
            <a:ext cx="4687142" cy="5791371"/>
            <a:chOff x="4130954" y="827989"/>
            <a:chExt cx="4687142" cy="5791371"/>
          </a:xfrm>
        </p:grpSpPr>
        <p:grpSp>
          <p:nvGrpSpPr>
            <p:cNvPr id="8" name="Graphic 2">
              <a:extLst>
                <a:ext uri="{FF2B5EF4-FFF2-40B4-BE49-F238E27FC236}">
                  <a16:creationId xmlns:a16="http://schemas.microsoft.com/office/drawing/2014/main" id="{5128D167-10D2-4D6C-BBB8-C7E43816EE75}"/>
                </a:ext>
              </a:extLst>
            </p:cNvPr>
            <p:cNvGrpSpPr/>
            <p:nvPr/>
          </p:nvGrpSpPr>
          <p:grpSpPr>
            <a:xfrm>
              <a:off x="7304074" y="827989"/>
              <a:ext cx="1514022" cy="1514275"/>
              <a:chOff x="7304074" y="827989"/>
              <a:chExt cx="1514022" cy="1514275"/>
            </a:xfrm>
          </p:grpSpPr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AFE07B58-0006-414C-B210-536F4DE528EB}"/>
                  </a:ext>
                </a:extLst>
              </p:cNvPr>
              <p:cNvSpPr/>
              <p:nvPr/>
            </p:nvSpPr>
            <p:spPr>
              <a:xfrm>
                <a:off x="7304978" y="829062"/>
                <a:ext cx="1513117" cy="1513201"/>
              </a:xfrm>
              <a:custGeom>
                <a:avLst/>
                <a:gdLst>
                  <a:gd name="connsiteX0" fmla="*/ 1196198 w 1513117"/>
                  <a:gd name="connsiteY0" fmla="*/ 317138 h 1513201"/>
                  <a:gd name="connsiteX1" fmla="*/ 1372220 w 1513117"/>
                  <a:gd name="connsiteY1" fmla="*/ 1372356 h 1513201"/>
                  <a:gd name="connsiteX2" fmla="*/ 317307 w 1513117"/>
                  <a:gd name="connsiteY2" fmla="*/ 1196181 h 1513201"/>
                  <a:gd name="connsiteX3" fmla="*/ 140828 w 1513117"/>
                  <a:gd name="connsiteY3" fmla="*/ 141116 h 1513201"/>
                  <a:gd name="connsiteX4" fmla="*/ 1196198 w 1513117"/>
                  <a:gd name="connsiteY4" fmla="*/ 317138 h 1513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13117" h="1513201">
                    <a:moveTo>
                      <a:pt x="1196198" y="317138"/>
                    </a:moveTo>
                    <a:cubicBezTo>
                      <a:pt x="1536202" y="657142"/>
                      <a:pt x="1614993" y="1129430"/>
                      <a:pt x="1372220" y="1372356"/>
                    </a:cubicBezTo>
                    <a:cubicBezTo>
                      <a:pt x="1129294" y="1615129"/>
                      <a:pt x="657159" y="1536186"/>
                      <a:pt x="317307" y="1196181"/>
                    </a:cubicBezTo>
                    <a:cubicBezTo>
                      <a:pt x="-23002" y="856024"/>
                      <a:pt x="-101945" y="383737"/>
                      <a:pt x="140828" y="141116"/>
                    </a:cubicBezTo>
                    <a:cubicBezTo>
                      <a:pt x="383601" y="-101962"/>
                      <a:pt x="856346" y="-23171"/>
                      <a:pt x="1196198" y="317138"/>
                    </a:cubicBezTo>
                    <a:close/>
                  </a:path>
                </a:pathLst>
              </a:custGeom>
              <a:solidFill>
                <a:srgbClr val="FFFFFF">
                  <a:alpha val="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6CFFC2B0-D45B-4031-9BBC-8DBC61EA932B}"/>
                  </a:ext>
                </a:extLst>
              </p:cNvPr>
              <p:cNvSpPr/>
              <p:nvPr/>
            </p:nvSpPr>
            <p:spPr>
              <a:xfrm>
                <a:off x="7307892" y="835371"/>
                <a:ext cx="1489805" cy="1482771"/>
              </a:xfrm>
              <a:custGeom>
                <a:avLst/>
                <a:gdLst>
                  <a:gd name="connsiteX0" fmla="*/ 1356352 w 1489805"/>
                  <a:gd name="connsiteY0" fmla="*/ 1337243 h 1482771"/>
                  <a:gd name="connsiteX1" fmla="*/ 319880 w 1489805"/>
                  <a:gd name="connsiteY1" fmla="*/ 1182252 h 1482771"/>
                  <a:gd name="connsiteX2" fmla="*/ 133494 w 1489805"/>
                  <a:gd name="connsiteY2" fmla="*/ 145627 h 1482771"/>
                  <a:gd name="connsiteX3" fmla="*/ 1170424 w 1489805"/>
                  <a:gd name="connsiteY3" fmla="*/ 300466 h 1482771"/>
                  <a:gd name="connsiteX4" fmla="*/ 1356352 w 1489805"/>
                  <a:gd name="connsiteY4" fmla="*/ 1337243 h 1482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89805" h="1482771">
                    <a:moveTo>
                      <a:pt x="1356352" y="1337243"/>
                    </a:moveTo>
                    <a:cubicBezTo>
                      <a:pt x="1121199" y="1580931"/>
                      <a:pt x="657445" y="1511436"/>
                      <a:pt x="319880" y="1182252"/>
                    </a:cubicBezTo>
                    <a:cubicBezTo>
                      <a:pt x="-18144" y="853068"/>
                      <a:pt x="-101507" y="389010"/>
                      <a:pt x="133494" y="145627"/>
                    </a:cubicBezTo>
                    <a:cubicBezTo>
                      <a:pt x="368343" y="-98060"/>
                      <a:pt x="832705" y="-28871"/>
                      <a:pt x="1170424" y="300466"/>
                    </a:cubicBezTo>
                    <a:cubicBezTo>
                      <a:pt x="1507990" y="629497"/>
                      <a:pt x="1591200" y="1093708"/>
                      <a:pt x="1356352" y="1337243"/>
                    </a:cubicBezTo>
                    <a:close/>
                  </a:path>
                </a:pathLst>
              </a:custGeom>
              <a:solidFill>
                <a:srgbClr val="FBFBFB">
                  <a:alpha val="3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71B248C0-A50D-4A93-BCB1-03842591998E}"/>
                  </a:ext>
                </a:extLst>
              </p:cNvPr>
              <p:cNvSpPr/>
              <p:nvPr/>
            </p:nvSpPr>
            <p:spPr>
              <a:xfrm>
                <a:off x="7310541" y="841573"/>
                <a:ext cx="1466827" cy="1452727"/>
              </a:xfrm>
              <a:custGeom>
                <a:avLst/>
                <a:gdLst>
                  <a:gd name="connsiteX0" fmla="*/ 1340596 w 1466827"/>
                  <a:gd name="connsiteY0" fmla="*/ 1302390 h 1452727"/>
                  <a:gd name="connsiteX1" fmla="*/ 322564 w 1466827"/>
                  <a:gd name="connsiteY1" fmla="*/ 1168736 h 1452727"/>
                  <a:gd name="connsiteX2" fmla="*/ 126273 w 1466827"/>
                  <a:gd name="connsiteY2" fmla="*/ 150551 h 1452727"/>
                  <a:gd name="connsiteX3" fmla="*/ 1144763 w 1466827"/>
                  <a:gd name="connsiteY3" fmla="*/ 284053 h 1452727"/>
                  <a:gd name="connsiteX4" fmla="*/ 1340596 w 1466827"/>
                  <a:gd name="connsiteY4" fmla="*/ 1302390 h 14527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66827" h="1452727">
                    <a:moveTo>
                      <a:pt x="1340596" y="1302390"/>
                    </a:moveTo>
                    <a:cubicBezTo>
                      <a:pt x="1113368" y="1546840"/>
                      <a:pt x="657692" y="1486794"/>
                      <a:pt x="322564" y="1168736"/>
                    </a:cubicBezTo>
                    <a:cubicBezTo>
                      <a:pt x="-13173" y="850524"/>
                      <a:pt x="-100955" y="394696"/>
                      <a:pt x="126273" y="150551"/>
                    </a:cubicBezTo>
                    <a:cubicBezTo>
                      <a:pt x="353349" y="-94051"/>
                      <a:pt x="809483" y="-34310"/>
                      <a:pt x="1144763" y="284053"/>
                    </a:cubicBezTo>
                    <a:cubicBezTo>
                      <a:pt x="1480043" y="602112"/>
                      <a:pt x="1567673" y="1057941"/>
                      <a:pt x="1340596" y="1302390"/>
                    </a:cubicBezTo>
                    <a:close/>
                  </a:path>
                </a:pathLst>
              </a:custGeom>
              <a:solidFill>
                <a:srgbClr val="F7F7F7">
                  <a:alpha val="6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E8A8D068-5582-4CC5-B2C4-A8CF659D6A38}"/>
                  </a:ext>
                </a:extLst>
              </p:cNvPr>
              <p:cNvSpPr/>
              <p:nvPr/>
            </p:nvSpPr>
            <p:spPr>
              <a:xfrm>
                <a:off x="7313111" y="847644"/>
                <a:ext cx="1444085" cy="1423101"/>
              </a:xfrm>
              <a:custGeom>
                <a:avLst/>
                <a:gdLst>
                  <a:gd name="connsiteX0" fmla="*/ 1325073 w 1444085"/>
                  <a:gd name="connsiteY0" fmla="*/ 1267668 h 1423101"/>
                  <a:gd name="connsiteX1" fmla="*/ 325329 w 1444085"/>
                  <a:gd name="connsiteY1" fmla="*/ 1155349 h 1423101"/>
                  <a:gd name="connsiteX2" fmla="*/ 119132 w 1444085"/>
                  <a:gd name="connsiteY2" fmla="*/ 155605 h 1423101"/>
                  <a:gd name="connsiteX3" fmla="*/ 1119181 w 1444085"/>
                  <a:gd name="connsiteY3" fmla="*/ 267771 h 1423101"/>
                  <a:gd name="connsiteX4" fmla="*/ 1325073 w 1444085"/>
                  <a:gd name="connsiteY4" fmla="*/ 1267668 h 1423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44085" h="1423101">
                    <a:moveTo>
                      <a:pt x="1325073" y="1267668"/>
                    </a:moveTo>
                    <a:cubicBezTo>
                      <a:pt x="1105617" y="1512879"/>
                      <a:pt x="658323" y="1462435"/>
                      <a:pt x="325329" y="1155349"/>
                    </a:cubicBezTo>
                    <a:cubicBezTo>
                      <a:pt x="-7970" y="848111"/>
                      <a:pt x="-100324" y="400512"/>
                      <a:pt x="119132" y="155605"/>
                    </a:cubicBezTo>
                    <a:cubicBezTo>
                      <a:pt x="338283" y="-89759"/>
                      <a:pt x="786187" y="-39467"/>
                      <a:pt x="1119181" y="267771"/>
                    </a:cubicBezTo>
                    <a:cubicBezTo>
                      <a:pt x="1452175" y="574705"/>
                      <a:pt x="1544224" y="1022456"/>
                      <a:pt x="1325073" y="1267668"/>
                    </a:cubicBezTo>
                    <a:close/>
                  </a:path>
                </a:pathLst>
              </a:custGeom>
              <a:solidFill>
                <a:srgbClr val="F3F3F3">
                  <a:alpha val="10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98D30065-A995-4AAE-A872-23BF3A6DA3A0}"/>
                  </a:ext>
                </a:extLst>
              </p:cNvPr>
              <p:cNvSpPr/>
              <p:nvPr/>
            </p:nvSpPr>
            <p:spPr>
              <a:xfrm>
                <a:off x="7315584" y="853409"/>
                <a:ext cx="1421489" cy="1394040"/>
              </a:xfrm>
              <a:custGeom>
                <a:avLst/>
                <a:gdLst>
                  <a:gd name="connsiteX0" fmla="*/ 1309494 w 1421489"/>
                  <a:gd name="connsiteY0" fmla="*/ 1233251 h 1394040"/>
                  <a:gd name="connsiteX1" fmla="*/ 328190 w 1421489"/>
                  <a:gd name="connsiteY1" fmla="*/ 1142268 h 1394040"/>
                  <a:gd name="connsiteX2" fmla="*/ 112087 w 1421489"/>
                  <a:gd name="connsiteY2" fmla="*/ 160965 h 1394040"/>
                  <a:gd name="connsiteX3" fmla="*/ 1093695 w 1421489"/>
                  <a:gd name="connsiteY3" fmla="*/ 251795 h 1394040"/>
                  <a:gd name="connsiteX4" fmla="*/ 1309494 w 1421489"/>
                  <a:gd name="connsiteY4" fmla="*/ 1233251 h 13940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21489" h="1394040">
                    <a:moveTo>
                      <a:pt x="1309494" y="1233251"/>
                    </a:moveTo>
                    <a:cubicBezTo>
                      <a:pt x="1097963" y="1479225"/>
                      <a:pt x="658746" y="1438382"/>
                      <a:pt x="328190" y="1142268"/>
                    </a:cubicBezTo>
                    <a:cubicBezTo>
                      <a:pt x="-2823" y="846003"/>
                      <a:pt x="-99444" y="406633"/>
                      <a:pt x="112087" y="160965"/>
                    </a:cubicBezTo>
                    <a:cubicBezTo>
                      <a:pt x="323466" y="-85161"/>
                      <a:pt x="763139" y="-44471"/>
                      <a:pt x="1093695" y="251795"/>
                    </a:cubicBezTo>
                    <a:cubicBezTo>
                      <a:pt x="1424251" y="547756"/>
                      <a:pt x="1520873" y="987125"/>
                      <a:pt x="1309494" y="1233251"/>
                    </a:cubicBezTo>
                    <a:close/>
                  </a:path>
                </a:pathLst>
              </a:custGeom>
              <a:solidFill>
                <a:srgbClr val="EFEFEF">
                  <a:alpha val="13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17C988FB-73D4-4318-B7F1-58368833B617}"/>
                  </a:ext>
                </a:extLst>
              </p:cNvPr>
              <p:cNvSpPr/>
              <p:nvPr/>
            </p:nvSpPr>
            <p:spPr>
              <a:xfrm>
                <a:off x="7317854" y="858456"/>
                <a:ext cx="1399258" cy="1365808"/>
              </a:xfrm>
              <a:custGeom>
                <a:avLst/>
                <a:gdLst>
                  <a:gd name="connsiteX0" fmla="*/ 1294118 w 1399258"/>
                  <a:gd name="connsiteY0" fmla="*/ 1199401 h 1365808"/>
                  <a:gd name="connsiteX1" fmla="*/ 331254 w 1399258"/>
                  <a:gd name="connsiteY1" fmla="*/ 1129602 h 1365808"/>
                  <a:gd name="connsiteX2" fmla="*/ 105092 w 1399258"/>
                  <a:gd name="connsiteY2" fmla="*/ 166586 h 1365808"/>
                  <a:gd name="connsiteX3" fmla="*/ 1068261 w 1399258"/>
                  <a:gd name="connsiteY3" fmla="*/ 236233 h 1365808"/>
                  <a:gd name="connsiteX4" fmla="*/ 1294118 w 1399258"/>
                  <a:gd name="connsiteY4" fmla="*/ 1199401 h 13658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9258" h="1365808">
                    <a:moveTo>
                      <a:pt x="1294118" y="1199401"/>
                    </a:moveTo>
                    <a:cubicBezTo>
                      <a:pt x="1090358" y="1446137"/>
                      <a:pt x="659524" y="1414895"/>
                      <a:pt x="331254" y="1129602"/>
                    </a:cubicBezTo>
                    <a:cubicBezTo>
                      <a:pt x="2680" y="844309"/>
                      <a:pt x="-98514" y="413169"/>
                      <a:pt x="105092" y="166586"/>
                    </a:cubicBezTo>
                    <a:cubicBezTo>
                      <a:pt x="308546" y="-80302"/>
                      <a:pt x="739990" y="-49212"/>
                      <a:pt x="1068261" y="236233"/>
                    </a:cubicBezTo>
                    <a:cubicBezTo>
                      <a:pt x="1396682" y="521526"/>
                      <a:pt x="1497724" y="952665"/>
                      <a:pt x="1294118" y="1199401"/>
                    </a:cubicBezTo>
                    <a:close/>
                  </a:path>
                </a:pathLst>
              </a:custGeom>
              <a:solidFill>
                <a:srgbClr val="EBEBEB">
                  <a:alpha val="16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74A01B10-1A15-492A-A58D-44AE5391E04E}"/>
                  </a:ext>
                </a:extLst>
              </p:cNvPr>
              <p:cNvSpPr/>
              <p:nvPr/>
            </p:nvSpPr>
            <p:spPr>
              <a:xfrm>
                <a:off x="7319991" y="863652"/>
                <a:ext cx="1377236" cy="1337946"/>
              </a:xfrm>
              <a:custGeom>
                <a:avLst/>
                <a:gdLst>
                  <a:gd name="connsiteX0" fmla="*/ 1278874 w 1377236"/>
                  <a:gd name="connsiteY0" fmla="*/ 1165553 h 1337946"/>
                  <a:gd name="connsiteX1" fmla="*/ 334451 w 1377236"/>
                  <a:gd name="connsiteY1" fmla="*/ 1117090 h 1337946"/>
                  <a:gd name="connsiteX2" fmla="*/ 98383 w 1377236"/>
                  <a:gd name="connsiteY2" fmla="*/ 172515 h 1337946"/>
                  <a:gd name="connsiteX3" fmla="*/ 1043111 w 1377236"/>
                  <a:gd name="connsiteY3" fmla="*/ 220826 h 1337946"/>
                  <a:gd name="connsiteX4" fmla="*/ 1278874 w 1377236"/>
                  <a:gd name="connsiteY4" fmla="*/ 1165553 h 13379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77236" h="1337946">
                    <a:moveTo>
                      <a:pt x="1278874" y="1165553"/>
                    </a:moveTo>
                    <a:cubicBezTo>
                      <a:pt x="1083040" y="1413203"/>
                      <a:pt x="660283" y="1391410"/>
                      <a:pt x="334451" y="1117090"/>
                    </a:cubicBezTo>
                    <a:cubicBezTo>
                      <a:pt x="8163" y="842770"/>
                      <a:pt x="-97450" y="419860"/>
                      <a:pt x="98383" y="172515"/>
                    </a:cubicBezTo>
                    <a:cubicBezTo>
                      <a:pt x="294065" y="-75135"/>
                      <a:pt x="717280" y="-53647"/>
                      <a:pt x="1043111" y="220826"/>
                    </a:cubicBezTo>
                    <a:cubicBezTo>
                      <a:pt x="1369247" y="495146"/>
                      <a:pt x="1474556" y="918056"/>
                      <a:pt x="1278874" y="1165553"/>
                    </a:cubicBezTo>
                    <a:close/>
                  </a:path>
                </a:pathLst>
              </a:custGeom>
              <a:solidFill>
                <a:srgbClr val="E6E6E6">
                  <a:alpha val="19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3A9FA32F-7659-4757-9952-30027A5B8DDB}"/>
                  </a:ext>
                </a:extLst>
              </p:cNvPr>
              <p:cNvSpPr/>
              <p:nvPr/>
            </p:nvSpPr>
            <p:spPr>
              <a:xfrm>
                <a:off x="7322239" y="868532"/>
                <a:ext cx="1355331" cy="1310596"/>
              </a:xfrm>
              <a:custGeom>
                <a:avLst/>
                <a:gdLst>
                  <a:gd name="connsiteX0" fmla="*/ 1263672 w 1355331"/>
                  <a:gd name="connsiteY0" fmla="*/ 1132022 h 1310596"/>
                  <a:gd name="connsiteX1" fmla="*/ 337690 w 1355331"/>
                  <a:gd name="connsiteY1" fmla="*/ 1104895 h 1310596"/>
                  <a:gd name="connsiteX2" fmla="*/ 91716 w 1355331"/>
                  <a:gd name="connsiteY2" fmla="*/ 178760 h 1310596"/>
                  <a:gd name="connsiteX3" fmla="*/ 1018004 w 1355331"/>
                  <a:gd name="connsiteY3" fmla="*/ 205735 h 1310596"/>
                  <a:gd name="connsiteX4" fmla="*/ 1263672 w 1355331"/>
                  <a:gd name="connsiteY4" fmla="*/ 1132022 h 13105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55331" h="1310596">
                    <a:moveTo>
                      <a:pt x="1263672" y="1132022"/>
                    </a:moveTo>
                    <a:cubicBezTo>
                      <a:pt x="1075610" y="1380435"/>
                      <a:pt x="661083" y="1368090"/>
                      <a:pt x="337690" y="1104895"/>
                    </a:cubicBezTo>
                    <a:cubicBezTo>
                      <a:pt x="13840" y="841548"/>
                      <a:pt x="-96193" y="427020"/>
                      <a:pt x="91716" y="178760"/>
                    </a:cubicBezTo>
                    <a:cubicBezTo>
                      <a:pt x="279625" y="-69804"/>
                      <a:pt x="694459" y="-57612"/>
                      <a:pt x="1018004" y="205735"/>
                    </a:cubicBezTo>
                    <a:cubicBezTo>
                      <a:pt x="1341548" y="468930"/>
                      <a:pt x="1451429" y="883610"/>
                      <a:pt x="1263672" y="1132022"/>
                    </a:cubicBezTo>
                    <a:close/>
                  </a:path>
                </a:pathLst>
              </a:custGeom>
              <a:solidFill>
                <a:srgbClr val="E2E2E2">
                  <a:alpha val="23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D3C25CEC-311D-4DBD-93B9-B02F18667FF9}"/>
                  </a:ext>
                </a:extLst>
              </p:cNvPr>
              <p:cNvSpPr/>
              <p:nvPr/>
            </p:nvSpPr>
            <p:spPr>
              <a:xfrm>
                <a:off x="7323929" y="873086"/>
                <a:ext cx="1334113" cy="1283958"/>
              </a:xfrm>
              <a:custGeom>
                <a:avLst/>
                <a:gdLst>
                  <a:gd name="connsiteX0" fmla="*/ 1248875 w 1334113"/>
                  <a:gd name="connsiteY0" fmla="*/ 1098817 h 1283958"/>
                  <a:gd name="connsiteX1" fmla="*/ 341180 w 1334113"/>
                  <a:gd name="connsiteY1" fmla="*/ 1093025 h 1283958"/>
                  <a:gd name="connsiteX2" fmla="*/ 85301 w 1334113"/>
                  <a:gd name="connsiteY2" fmla="*/ 185331 h 1283958"/>
                  <a:gd name="connsiteX3" fmla="*/ 993147 w 1334113"/>
                  <a:gd name="connsiteY3" fmla="*/ 190970 h 1283958"/>
                  <a:gd name="connsiteX4" fmla="*/ 1248875 w 1334113"/>
                  <a:gd name="connsiteY4" fmla="*/ 1098817 h 12839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34113" h="1283958">
                    <a:moveTo>
                      <a:pt x="1248875" y="1098817"/>
                    </a:moveTo>
                    <a:cubicBezTo>
                      <a:pt x="1068586" y="1347991"/>
                      <a:pt x="662439" y="1345247"/>
                      <a:pt x="341180" y="1093025"/>
                    </a:cubicBezTo>
                    <a:cubicBezTo>
                      <a:pt x="19616" y="840651"/>
                      <a:pt x="-94836" y="434353"/>
                      <a:pt x="85301" y="185331"/>
                    </a:cubicBezTo>
                    <a:cubicBezTo>
                      <a:pt x="265285" y="-63995"/>
                      <a:pt x="672041" y="-61405"/>
                      <a:pt x="993147" y="190970"/>
                    </a:cubicBezTo>
                    <a:cubicBezTo>
                      <a:pt x="1314560" y="443192"/>
                      <a:pt x="1428860" y="849643"/>
                      <a:pt x="1248875" y="1098817"/>
                    </a:cubicBezTo>
                    <a:close/>
                  </a:path>
                </a:pathLst>
              </a:custGeom>
              <a:solidFill>
                <a:srgbClr val="DEDEDE">
                  <a:alpha val="26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59F6E826-7B63-44A5-A938-671CFA47A9D4}"/>
                  </a:ext>
                </a:extLst>
              </p:cNvPr>
              <p:cNvSpPr/>
              <p:nvPr/>
            </p:nvSpPr>
            <p:spPr>
              <a:xfrm>
                <a:off x="7325647" y="877307"/>
                <a:ext cx="1313035" cy="1258007"/>
              </a:xfrm>
              <a:custGeom>
                <a:avLst/>
                <a:gdLst>
                  <a:gd name="connsiteX0" fmla="*/ 1234051 w 1313035"/>
                  <a:gd name="connsiteY0" fmla="*/ 1065945 h 1258007"/>
                  <a:gd name="connsiteX1" fmla="*/ 344797 w 1313035"/>
                  <a:gd name="connsiteY1" fmla="*/ 1081489 h 1258007"/>
                  <a:gd name="connsiteX2" fmla="*/ 79012 w 1313035"/>
                  <a:gd name="connsiteY2" fmla="*/ 192235 h 1258007"/>
                  <a:gd name="connsiteX3" fmla="*/ 968570 w 1313035"/>
                  <a:gd name="connsiteY3" fmla="*/ 176691 h 1258007"/>
                  <a:gd name="connsiteX4" fmla="*/ 1234051 w 1313035"/>
                  <a:gd name="connsiteY4" fmla="*/ 1065945 h 12580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13035" h="1258007">
                    <a:moveTo>
                      <a:pt x="1234051" y="1065945"/>
                    </a:moveTo>
                    <a:cubicBezTo>
                      <a:pt x="1061687" y="1315881"/>
                      <a:pt x="663618" y="1322739"/>
                      <a:pt x="344797" y="1081489"/>
                    </a:cubicBezTo>
                    <a:cubicBezTo>
                      <a:pt x="25672" y="840088"/>
                      <a:pt x="-93353" y="442019"/>
                      <a:pt x="79012" y="192235"/>
                    </a:cubicBezTo>
                    <a:cubicBezTo>
                      <a:pt x="251224" y="-57853"/>
                      <a:pt x="649597" y="-64863"/>
                      <a:pt x="968570" y="176691"/>
                    </a:cubicBezTo>
                    <a:cubicBezTo>
                      <a:pt x="1287544" y="417787"/>
                      <a:pt x="1406264" y="815856"/>
                      <a:pt x="1234051" y="1065945"/>
                    </a:cubicBezTo>
                    <a:close/>
                  </a:path>
                </a:pathLst>
              </a:custGeom>
              <a:solidFill>
                <a:srgbClr val="DADADA">
                  <a:alpha val="29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2D0CCCEC-57C7-41A1-9E27-ED89E623F878}"/>
                  </a:ext>
                </a:extLst>
              </p:cNvPr>
              <p:cNvSpPr/>
              <p:nvPr/>
            </p:nvSpPr>
            <p:spPr>
              <a:xfrm>
                <a:off x="7327168" y="880829"/>
                <a:ext cx="1292312" cy="1232957"/>
              </a:xfrm>
              <a:custGeom>
                <a:avLst/>
                <a:gdLst>
                  <a:gd name="connsiteX0" fmla="*/ 1219424 w 1292312"/>
                  <a:gd name="connsiteY0" fmla="*/ 1033619 h 1232957"/>
                  <a:gd name="connsiteX1" fmla="*/ 348610 w 1292312"/>
                  <a:gd name="connsiteY1" fmla="*/ 1070348 h 1232957"/>
                  <a:gd name="connsiteX2" fmla="*/ 72919 w 1292312"/>
                  <a:gd name="connsiteY2" fmla="*/ 199534 h 1232957"/>
                  <a:gd name="connsiteX3" fmla="*/ 944037 w 1292312"/>
                  <a:gd name="connsiteY3" fmla="*/ 162653 h 1232957"/>
                  <a:gd name="connsiteX4" fmla="*/ 1219424 w 1292312"/>
                  <a:gd name="connsiteY4" fmla="*/ 1033619 h 12329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2312" h="1232957">
                    <a:moveTo>
                      <a:pt x="1219424" y="1033619"/>
                    </a:moveTo>
                    <a:cubicBezTo>
                      <a:pt x="1054832" y="1284318"/>
                      <a:pt x="665145" y="1300777"/>
                      <a:pt x="348610" y="1070348"/>
                    </a:cubicBezTo>
                    <a:cubicBezTo>
                      <a:pt x="31771" y="839919"/>
                      <a:pt x="-91674" y="450080"/>
                      <a:pt x="72919" y="199534"/>
                    </a:cubicBezTo>
                    <a:cubicBezTo>
                      <a:pt x="237358" y="-51316"/>
                      <a:pt x="627350" y="-67928"/>
                      <a:pt x="944037" y="162653"/>
                    </a:cubicBezTo>
                    <a:cubicBezTo>
                      <a:pt x="1260724" y="392930"/>
                      <a:pt x="1383864" y="782921"/>
                      <a:pt x="1219424" y="1033619"/>
                    </a:cubicBezTo>
                    <a:close/>
                  </a:path>
                </a:pathLst>
              </a:custGeom>
              <a:solidFill>
                <a:srgbClr val="D6D6D6">
                  <a:alpha val="32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C24CE235-AFF5-4D29-BCCB-92F34CF07DDE}"/>
                  </a:ext>
                </a:extLst>
              </p:cNvPr>
              <p:cNvSpPr/>
              <p:nvPr/>
            </p:nvSpPr>
            <p:spPr>
              <a:xfrm>
                <a:off x="7328736" y="884318"/>
                <a:ext cx="1271745" cy="1208564"/>
              </a:xfrm>
              <a:custGeom>
                <a:avLst/>
                <a:gdLst>
                  <a:gd name="connsiteX0" fmla="*/ 1204902 w 1271745"/>
                  <a:gd name="connsiteY0" fmla="*/ 1001480 h 1208564"/>
                  <a:gd name="connsiteX1" fmla="*/ 352528 w 1271745"/>
                  <a:gd name="connsiteY1" fmla="*/ 1059544 h 1208564"/>
                  <a:gd name="connsiteX2" fmla="*/ 66931 w 1271745"/>
                  <a:gd name="connsiteY2" fmla="*/ 207171 h 1208564"/>
                  <a:gd name="connsiteX3" fmla="*/ 919608 w 1271745"/>
                  <a:gd name="connsiteY3" fmla="*/ 148954 h 1208564"/>
                  <a:gd name="connsiteX4" fmla="*/ 1204902 w 1271745"/>
                  <a:gd name="connsiteY4" fmla="*/ 1001480 h 12085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71745" h="1208564">
                    <a:moveTo>
                      <a:pt x="1204902" y="1001480"/>
                    </a:moveTo>
                    <a:cubicBezTo>
                      <a:pt x="1048234" y="1253092"/>
                      <a:pt x="666625" y="1279000"/>
                      <a:pt x="352528" y="1059544"/>
                    </a:cubicBezTo>
                    <a:cubicBezTo>
                      <a:pt x="37975" y="840088"/>
                      <a:pt x="-89737" y="458478"/>
                      <a:pt x="66931" y="207171"/>
                    </a:cubicBezTo>
                    <a:cubicBezTo>
                      <a:pt x="223445" y="-44442"/>
                      <a:pt x="605360" y="-70502"/>
                      <a:pt x="919608" y="148954"/>
                    </a:cubicBezTo>
                    <a:cubicBezTo>
                      <a:pt x="1233705" y="368258"/>
                      <a:pt x="1361416" y="749867"/>
                      <a:pt x="1204902" y="1001480"/>
                    </a:cubicBezTo>
                    <a:close/>
                  </a:path>
                </a:pathLst>
              </a:custGeom>
              <a:solidFill>
                <a:srgbClr val="D2D2D2">
                  <a:alpha val="35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CC3AFD33-5563-47CA-8DB4-BE51875C1846}"/>
                  </a:ext>
                </a:extLst>
              </p:cNvPr>
              <p:cNvSpPr/>
              <p:nvPr/>
            </p:nvSpPr>
            <p:spPr>
              <a:xfrm>
                <a:off x="7329930" y="887120"/>
                <a:ext cx="1251705" cy="1185163"/>
              </a:xfrm>
              <a:custGeom>
                <a:avLst/>
                <a:gdLst>
                  <a:gd name="connsiteX0" fmla="*/ 1190601 w 1251705"/>
                  <a:gd name="connsiteY0" fmla="*/ 970026 h 1185163"/>
                  <a:gd name="connsiteX1" fmla="*/ 356668 w 1251705"/>
                  <a:gd name="connsiteY1" fmla="*/ 1049426 h 1185163"/>
                  <a:gd name="connsiteX2" fmla="*/ 61165 w 1251705"/>
                  <a:gd name="connsiteY2" fmla="*/ 215341 h 1185163"/>
                  <a:gd name="connsiteX3" fmla="*/ 895402 w 1251705"/>
                  <a:gd name="connsiteY3" fmla="*/ 135788 h 1185163"/>
                  <a:gd name="connsiteX4" fmla="*/ 1190601 w 1251705"/>
                  <a:gd name="connsiteY4" fmla="*/ 970026 h 1185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51705" h="1185163">
                    <a:moveTo>
                      <a:pt x="1190601" y="970026"/>
                    </a:moveTo>
                    <a:cubicBezTo>
                      <a:pt x="1041706" y="1222400"/>
                      <a:pt x="668479" y="1257757"/>
                      <a:pt x="356668" y="1049426"/>
                    </a:cubicBezTo>
                    <a:cubicBezTo>
                      <a:pt x="44553" y="840943"/>
                      <a:pt x="-87731" y="467563"/>
                      <a:pt x="61165" y="215341"/>
                    </a:cubicBezTo>
                    <a:cubicBezTo>
                      <a:pt x="209907" y="-37186"/>
                      <a:pt x="583439" y="-72695"/>
                      <a:pt x="895402" y="135788"/>
                    </a:cubicBezTo>
                    <a:cubicBezTo>
                      <a:pt x="1207212" y="344271"/>
                      <a:pt x="1339343" y="717651"/>
                      <a:pt x="1190601" y="970026"/>
                    </a:cubicBezTo>
                    <a:close/>
                  </a:path>
                </a:pathLst>
              </a:custGeom>
              <a:solidFill>
                <a:srgbClr val="CECECE">
                  <a:alpha val="39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B7F89587-A6BC-4EDA-8F99-E3DC7A2368BF}"/>
                  </a:ext>
                </a:extLst>
              </p:cNvPr>
              <p:cNvSpPr/>
              <p:nvPr/>
            </p:nvSpPr>
            <p:spPr>
              <a:xfrm>
                <a:off x="7330908" y="889707"/>
                <a:ext cx="1232070" cy="1162490"/>
              </a:xfrm>
              <a:custGeom>
                <a:avLst/>
                <a:gdLst>
                  <a:gd name="connsiteX0" fmla="*/ 1176516 w 1232070"/>
                  <a:gd name="connsiteY0" fmla="*/ 938788 h 1162490"/>
                  <a:gd name="connsiteX1" fmla="*/ 361024 w 1232070"/>
                  <a:gd name="connsiteY1" fmla="*/ 1039524 h 1162490"/>
                  <a:gd name="connsiteX2" fmla="*/ 55614 w 1232070"/>
                  <a:gd name="connsiteY2" fmla="*/ 223879 h 1162490"/>
                  <a:gd name="connsiteX3" fmla="*/ 871412 w 1232070"/>
                  <a:gd name="connsiteY3" fmla="*/ 123143 h 1162490"/>
                  <a:gd name="connsiteX4" fmla="*/ 1176516 w 1232070"/>
                  <a:gd name="connsiteY4" fmla="*/ 938788 h 1162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2070" h="1162490">
                    <a:moveTo>
                      <a:pt x="1176516" y="938788"/>
                    </a:moveTo>
                    <a:cubicBezTo>
                      <a:pt x="1035394" y="1191924"/>
                      <a:pt x="670396" y="1236882"/>
                      <a:pt x="361024" y="1039524"/>
                    </a:cubicBezTo>
                    <a:cubicBezTo>
                      <a:pt x="51195" y="842013"/>
                      <a:pt x="-85508" y="476863"/>
                      <a:pt x="55614" y="223879"/>
                    </a:cubicBezTo>
                    <a:cubicBezTo>
                      <a:pt x="196584" y="-29410"/>
                      <a:pt x="561888" y="-74520"/>
                      <a:pt x="871412" y="123143"/>
                    </a:cubicBezTo>
                    <a:cubicBezTo>
                      <a:pt x="1180936" y="320348"/>
                      <a:pt x="1317486" y="685651"/>
                      <a:pt x="1176516" y="938788"/>
                    </a:cubicBezTo>
                    <a:close/>
                  </a:path>
                </a:pathLst>
              </a:custGeom>
              <a:solidFill>
                <a:srgbClr val="CACACA">
                  <a:alpha val="42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A31084F9-52B8-4AC2-9F82-7B1BEA0FA150}"/>
                  </a:ext>
                </a:extLst>
              </p:cNvPr>
              <p:cNvSpPr/>
              <p:nvPr/>
            </p:nvSpPr>
            <p:spPr>
              <a:xfrm>
                <a:off x="7331713" y="891639"/>
                <a:ext cx="1212846" cy="1140915"/>
              </a:xfrm>
              <a:custGeom>
                <a:avLst/>
                <a:gdLst>
                  <a:gd name="connsiteX0" fmla="*/ 1162758 w 1212846"/>
                  <a:gd name="connsiteY0" fmla="*/ 908204 h 1140915"/>
                  <a:gd name="connsiteX1" fmla="*/ 365554 w 1212846"/>
                  <a:gd name="connsiteY1" fmla="*/ 1030124 h 1140915"/>
                  <a:gd name="connsiteX2" fmla="*/ 50085 w 1212846"/>
                  <a:gd name="connsiteY2" fmla="*/ 232920 h 1140915"/>
                  <a:gd name="connsiteX3" fmla="*/ 847442 w 1212846"/>
                  <a:gd name="connsiteY3" fmla="*/ 110848 h 1140915"/>
                  <a:gd name="connsiteX4" fmla="*/ 1162758 w 1212846"/>
                  <a:gd name="connsiteY4" fmla="*/ 908204 h 11409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12846" h="1140915">
                    <a:moveTo>
                      <a:pt x="1162758" y="908204"/>
                    </a:moveTo>
                    <a:cubicBezTo>
                      <a:pt x="1029561" y="1162103"/>
                      <a:pt x="672792" y="1216662"/>
                      <a:pt x="365554" y="1030124"/>
                    </a:cubicBezTo>
                    <a:cubicBezTo>
                      <a:pt x="58163" y="843587"/>
                      <a:pt x="-82959" y="486666"/>
                      <a:pt x="50085" y="232920"/>
                    </a:cubicBezTo>
                    <a:cubicBezTo>
                      <a:pt x="183131" y="-21131"/>
                      <a:pt x="540204" y="-75842"/>
                      <a:pt x="847442" y="110848"/>
                    </a:cubicBezTo>
                    <a:cubicBezTo>
                      <a:pt x="1154680" y="297233"/>
                      <a:pt x="1295803" y="654154"/>
                      <a:pt x="1162758" y="908204"/>
                    </a:cubicBezTo>
                    <a:close/>
                  </a:path>
                </a:pathLst>
              </a:custGeom>
              <a:solidFill>
                <a:srgbClr val="C6C6C6">
                  <a:alpha val="45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CF087BDC-9718-4C5D-A5F1-6833C0B3CC92}"/>
                  </a:ext>
                </a:extLst>
              </p:cNvPr>
              <p:cNvSpPr/>
              <p:nvPr/>
            </p:nvSpPr>
            <p:spPr>
              <a:xfrm>
                <a:off x="7332280" y="893135"/>
                <a:ext cx="1194032" cy="1120157"/>
              </a:xfrm>
              <a:custGeom>
                <a:avLst/>
                <a:gdLst>
                  <a:gd name="connsiteX0" fmla="*/ 1149085 w 1194032"/>
                  <a:gd name="connsiteY0" fmla="*/ 877905 h 1120157"/>
                  <a:gd name="connsiteX1" fmla="*/ 370320 w 1194032"/>
                  <a:gd name="connsiteY1" fmla="*/ 1021161 h 1120157"/>
                  <a:gd name="connsiteX2" fmla="*/ 44946 w 1194032"/>
                  <a:gd name="connsiteY2" fmla="*/ 242397 h 1120157"/>
                  <a:gd name="connsiteX3" fmla="*/ 823863 w 1194032"/>
                  <a:gd name="connsiteY3" fmla="*/ 98988 h 1120157"/>
                  <a:gd name="connsiteX4" fmla="*/ 1149085 w 1194032"/>
                  <a:gd name="connsiteY4" fmla="*/ 877905 h 11201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94032" h="1120157">
                    <a:moveTo>
                      <a:pt x="1149085" y="877905"/>
                    </a:moveTo>
                    <a:cubicBezTo>
                      <a:pt x="1023659" y="1132565"/>
                      <a:pt x="675120" y="1196726"/>
                      <a:pt x="370320" y="1021161"/>
                    </a:cubicBezTo>
                    <a:cubicBezTo>
                      <a:pt x="65215" y="845596"/>
                      <a:pt x="-80326" y="496905"/>
                      <a:pt x="44946" y="242397"/>
                    </a:cubicBezTo>
                    <a:cubicBezTo>
                      <a:pt x="170219" y="-12416"/>
                      <a:pt x="519063" y="-76576"/>
                      <a:pt x="823863" y="98988"/>
                    </a:cubicBezTo>
                    <a:cubicBezTo>
                      <a:pt x="1128815" y="274553"/>
                      <a:pt x="1274357" y="623244"/>
                      <a:pt x="1149085" y="877905"/>
                    </a:cubicBezTo>
                    <a:close/>
                  </a:path>
                </a:pathLst>
              </a:custGeom>
              <a:solidFill>
                <a:srgbClr val="C2C2C2">
                  <a:alpha val="48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294CC1EB-503F-4151-A5BE-3E98D1D7A9E0}"/>
                  </a:ext>
                </a:extLst>
              </p:cNvPr>
              <p:cNvSpPr/>
              <p:nvPr/>
            </p:nvSpPr>
            <p:spPr>
              <a:xfrm>
                <a:off x="7332649" y="894187"/>
                <a:ext cx="1175635" cy="1100564"/>
              </a:xfrm>
              <a:custGeom>
                <a:avLst/>
                <a:gdLst>
                  <a:gd name="connsiteX0" fmla="*/ 1135609 w 1175635"/>
                  <a:gd name="connsiteY0" fmla="*/ 848202 h 1100564"/>
                  <a:gd name="connsiteX1" fmla="*/ 375285 w 1175635"/>
                  <a:gd name="connsiteY1" fmla="*/ 1012794 h 1100564"/>
                  <a:gd name="connsiteX2" fmla="*/ 40005 w 1175635"/>
                  <a:gd name="connsiteY2" fmla="*/ 252470 h 1100564"/>
                  <a:gd name="connsiteX3" fmla="*/ 800481 w 1175635"/>
                  <a:gd name="connsiteY3" fmla="*/ 87726 h 1100564"/>
                  <a:gd name="connsiteX4" fmla="*/ 1135609 w 1175635"/>
                  <a:gd name="connsiteY4" fmla="*/ 848202 h 11005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75635" h="1100564">
                    <a:moveTo>
                      <a:pt x="1135609" y="848202"/>
                    </a:moveTo>
                    <a:cubicBezTo>
                      <a:pt x="1018109" y="1103777"/>
                      <a:pt x="677800" y="1177386"/>
                      <a:pt x="375285" y="1012794"/>
                    </a:cubicBezTo>
                    <a:cubicBezTo>
                      <a:pt x="72619" y="848202"/>
                      <a:pt x="-77495" y="507740"/>
                      <a:pt x="40005" y="252470"/>
                    </a:cubicBezTo>
                    <a:cubicBezTo>
                      <a:pt x="157354" y="-3105"/>
                      <a:pt x="497968" y="-76866"/>
                      <a:pt x="800481" y="87726"/>
                    </a:cubicBezTo>
                    <a:cubicBezTo>
                      <a:pt x="1103149" y="252318"/>
                      <a:pt x="1253110" y="592627"/>
                      <a:pt x="1135609" y="848202"/>
                    </a:cubicBezTo>
                    <a:close/>
                  </a:path>
                </a:pathLst>
              </a:custGeom>
              <a:solidFill>
                <a:srgbClr val="BDBDBD">
                  <a:alpha val="52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D6CC5A12-421D-4D8E-B623-839A699B6EB2}"/>
                  </a:ext>
                </a:extLst>
              </p:cNvPr>
              <p:cNvSpPr/>
              <p:nvPr/>
            </p:nvSpPr>
            <p:spPr>
              <a:xfrm>
                <a:off x="7332770" y="894689"/>
                <a:ext cx="1157696" cy="1081971"/>
              </a:xfrm>
              <a:custGeom>
                <a:avLst/>
                <a:gdLst>
                  <a:gd name="connsiteX0" fmla="*/ 1122382 w 1157696"/>
                  <a:gd name="connsiteY0" fmla="*/ 819049 h 1081971"/>
                  <a:gd name="connsiteX1" fmla="*/ 380499 w 1157696"/>
                  <a:gd name="connsiteY1" fmla="*/ 1004977 h 1081971"/>
                  <a:gd name="connsiteX2" fmla="*/ 35313 w 1157696"/>
                  <a:gd name="connsiteY2" fmla="*/ 263093 h 1081971"/>
                  <a:gd name="connsiteX3" fmla="*/ 777348 w 1157696"/>
                  <a:gd name="connsiteY3" fmla="*/ 77165 h 1081971"/>
                  <a:gd name="connsiteX4" fmla="*/ 1122382 w 1157696"/>
                  <a:gd name="connsiteY4" fmla="*/ 819049 h 10819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57696" h="1081971">
                    <a:moveTo>
                      <a:pt x="1122382" y="819049"/>
                    </a:moveTo>
                    <a:cubicBezTo>
                      <a:pt x="1012654" y="1075386"/>
                      <a:pt x="680574" y="1158444"/>
                      <a:pt x="380499" y="1004977"/>
                    </a:cubicBezTo>
                    <a:cubicBezTo>
                      <a:pt x="80118" y="851357"/>
                      <a:pt x="-74415" y="519278"/>
                      <a:pt x="35313" y="263093"/>
                    </a:cubicBezTo>
                    <a:cubicBezTo>
                      <a:pt x="144888" y="6604"/>
                      <a:pt x="477272" y="-76606"/>
                      <a:pt x="777348" y="77165"/>
                    </a:cubicBezTo>
                    <a:cubicBezTo>
                      <a:pt x="1077576" y="230480"/>
                      <a:pt x="1232110" y="562712"/>
                      <a:pt x="1122382" y="819049"/>
                    </a:cubicBezTo>
                    <a:close/>
                  </a:path>
                </a:pathLst>
              </a:custGeom>
              <a:solidFill>
                <a:srgbClr val="B9B9B9">
                  <a:alpha val="55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A76E278B-8844-423E-B29E-080BDE97F2A7}"/>
                  </a:ext>
                </a:extLst>
              </p:cNvPr>
              <p:cNvSpPr/>
              <p:nvPr/>
            </p:nvSpPr>
            <p:spPr>
              <a:xfrm>
                <a:off x="7332879" y="894450"/>
                <a:ext cx="1140043" cy="1064726"/>
              </a:xfrm>
              <a:custGeom>
                <a:avLst/>
                <a:gdLst>
                  <a:gd name="connsiteX0" fmla="*/ 1109318 w 1140043"/>
                  <a:gd name="connsiteY0" fmla="*/ 790636 h 1064726"/>
                  <a:gd name="connsiteX1" fmla="*/ 385875 w 1140043"/>
                  <a:gd name="connsiteY1" fmla="*/ 997748 h 1064726"/>
                  <a:gd name="connsiteX2" fmla="*/ 30783 w 1140043"/>
                  <a:gd name="connsiteY2" fmla="*/ 274305 h 1064726"/>
                  <a:gd name="connsiteX3" fmla="*/ 754378 w 1140043"/>
                  <a:gd name="connsiteY3" fmla="*/ 67041 h 1064726"/>
                  <a:gd name="connsiteX4" fmla="*/ 1109318 w 1140043"/>
                  <a:gd name="connsiteY4" fmla="*/ 790636 h 1064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40043" h="1064726">
                    <a:moveTo>
                      <a:pt x="1109318" y="790636"/>
                    </a:moveTo>
                    <a:cubicBezTo>
                      <a:pt x="1007515" y="1047735"/>
                      <a:pt x="683665" y="1140395"/>
                      <a:pt x="385875" y="997748"/>
                    </a:cubicBezTo>
                    <a:cubicBezTo>
                      <a:pt x="87933" y="855102"/>
                      <a:pt x="-71020" y="531252"/>
                      <a:pt x="30783" y="274305"/>
                    </a:cubicBezTo>
                    <a:cubicBezTo>
                      <a:pt x="132586" y="17054"/>
                      <a:pt x="456589" y="-75758"/>
                      <a:pt x="754378" y="67041"/>
                    </a:cubicBezTo>
                    <a:cubicBezTo>
                      <a:pt x="1052168" y="209535"/>
                      <a:pt x="1210969" y="533385"/>
                      <a:pt x="1109318" y="790636"/>
                    </a:cubicBezTo>
                    <a:close/>
                  </a:path>
                </a:pathLst>
              </a:custGeom>
              <a:solidFill>
                <a:srgbClr val="B5B5B5">
                  <a:alpha val="58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E29F7D08-8B92-4B1C-BFAA-BA54F77EDD04}"/>
                  </a:ext>
                </a:extLst>
              </p:cNvPr>
              <p:cNvSpPr/>
              <p:nvPr/>
            </p:nvSpPr>
            <p:spPr>
              <a:xfrm>
                <a:off x="7332358" y="893663"/>
                <a:ext cx="1123257" cy="1048688"/>
              </a:xfrm>
              <a:custGeom>
                <a:avLst/>
                <a:gdLst>
                  <a:gd name="connsiteX0" fmla="*/ 1096734 w 1123257"/>
                  <a:gd name="connsiteY0" fmla="*/ 762772 h 1048688"/>
                  <a:gd name="connsiteX1" fmla="*/ 391579 w 1123257"/>
                  <a:gd name="connsiteY1" fmla="*/ 991219 h 1048688"/>
                  <a:gd name="connsiteX2" fmla="*/ 26581 w 1123257"/>
                  <a:gd name="connsiteY2" fmla="*/ 286065 h 1048688"/>
                  <a:gd name="connsiteX3" fmla="*/ 731736 w 1123257"/>
                  <a:gd name="connsiteY3" fmla="*/ 57465 h 1048688"/>
                  <a:gd name="connsiteX4" fmla="*/ 1096734 w 1123257"/>
                  <a:gd name="connsiteY4" fmla="*/ 762772 h 10486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23257" h="1048688">
                    <a:moveTo>
                      <a:pt x="1096734" y="762772"/>
                    </a:moveTo>
                    <a:cubicBezTo>
                      <a:pt x="1002702" y="1020633"/>
                      <a:pt x="687083" y="1122893"/>
                      <a:pt x="391579" y="991219"/>
                    </a:cubicBezTo>
                    <a:cubicBezTo>
                      <a:pt x="95923" y="859546"/>
                      <a:pt x="-67450" y="543926"/>
                      <a:pt x="26581" y="286065"/>
                    </a:cubicBezTo>
                    <a:cubicBezTo>
                      <a:pt x="120459" y="28051"/>
                      <a:pt x="436384" y="-74209"/>
                      <a:pt x="731736" y="57465"/>
                    </a:cubicBezTo>
                    <a:cubicBezTo>
                      <a:pt x="1027391" y="189138"/>
                      <a:pt x="1190612" y="504759"/>
                      <a:pt x="1096734" y="762772"/>
                    </a:cubicBezTo>
                    <a:close/>
                  </a:path>
                </a:pathLst>
              </a:custGeom>
              <a:solidFill>
                <a:srgbClr val="B1B1B1">
                  <a:alpha val="61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896B7265-18ED-4A72-A04D-0EB900229EB8}"/>
                  </a:ext>
                </a:extLst>
              </p:cNvPr>
              <p:cNvSpPr/>
              <p:nvPr/>
            </p:nvSpPr>
            <p:spPr>
              <a:xfrm>
                <a:off x="7331740" y="892166"/>
                <a:ext cx="1106816" cy="1033850"/>
              </a:xfrm>
              <a:custGeom>
                <a:avLst/>
                <a:gdLst>
                  <a:gd name="connsiteX0" fmla="*/ 1084245 w 1106816"/>
                  <a:gd name="connsiteY0" fmla="*/ 735466 h 1033850"/>
                  <a:gd name="connsiteX1" fmla="*/ 397531 w 1106816"/>
                  <a:gd name="connsiteY1" fmla="*/ 985249 h 1033850"/>
                  <a:gd name="connsiteX2" fmla="*/ 22627 w 1106816"/>
                  <a:gd name="connsiteY2" fmla="*/ 298535 h 1033850"/>
                  <a:gd name="connsiteX3" fmla="*/ 709341 w 1106816"/>
                  <a:gd name="connsiteY3" fmla="*/ 48599 h 1033850"/>
                  <a:gd name="connsiteX4" fmla="*/ 1084245 w 1106816"/>
                  <a:gd name="connsiteY4" fmla="*/ 735466 h 1033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6816" h="1033850">
                    <a:moveTo>
                      <a:pt x="1084245" y="735466"/>
                    </a:moveTo>
                    <a:cubicBezTo>
                      <a:pt x="997987" y="994088"/>
                      <a:pt x="690596" y="1105950"/>
                      <a:pt x="397531" y="985249"/>
                    </a:cubicBezTo>
                    <a:cubicBezTo>
                      <a:pt x="104313" y="864548"/>
                      <a:pt x="-63632" y="557158"/>
                      <a:pt x="22627" y="298535"/>
                    </a:cubicBezTo>
                    <a:cubicBezTo>
                      <a:pt x="108733" y="39760"/>
                      <a:pt x="416276" y="-72102"/>
                      <a:pt x="709341" y="48599"/>
                    </a:cubicBezTo>
                    <a:cubicBezTo>
                      <a:pt x="1002559" y="169300"/>
                      <a:pt x="1170351" y="476843"/>
                      <a:pt x="1084245" y="735466"/>
                    </a:cubicBezTo>
                    <a:close/>
                  </a:path>
                </a:pathLst>
              </a:custGeom>
              <a:solidFill>
                <a:srgbClr val="ADADAD">
                  <a:alpha val="65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20D6C913-B637-4EC6-98AF-E677D1A86261}"/>
                  </a:ext>
                </a:extLst>
              </p:cNvPr>
              <p:cNvSpPr/>
              <p:nvPr/>
            </p:nvSpPr>
            <p:spPr>
              <a:xfrm>
                <a:off x="7331041" y="890151"/>
                <a:ext cx="1090834" cy="1020375"/>
              </a:xfrm>
              <a:custGeom>
                <a:avLst/>
                <a:gdLst>
                  <a:gd name="connsiteX0" fmla="*/ 1071990 w 1090834"/>
                  <a:gd name="connsiteY0" fmla="*/ 708829 h 1020375"/>
                  <a:gd name="connsiteX1" fmla="*/ 403716 w 1090834"/>
                  <a:gd name="connsiteY1" fmla="*/ 979949 h 1020375"/>
                  <a:gd name="connsiteX2" fmla="*/ 18906 w 1090834"/>
                  <a:gd name="connsiteY2" fmla="*/ 311675 h 1020375"/>
                  <a:gd name="connsiteX3" fmla="*/ 687332 w 1090834"/>
                  <a:gd name="connsiteY3" fmla="*/ 40403 h 1020375"/>
                  <a:gd name="connsiteX4" fmla="*/ 1071990 w 1090834"/>
                  <a:gd name="connsiteY4" fmla="*/ 708829 h 1020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834" h="1020375">
                    <a:moveTo>
                      <a:pt x="1071990" y="708829"/>
                    </a:moveTo>
                    <a:cubicBezTo>
                      <a:pt x="993656" y="968366"/>
                      <a:pt x="694495" y="1089677"/>
                      <a:pt x="403716" y="979949"/>
                    </a:cubicBezTo>
                    <a:cubicBezTo>
                      <a:pt x="112784" y="870221"/>
                      <a:pt x="-59428" y="571059"/>
                      <a:pt x="18906" y="311675"/>
                    </a:cubicBezTo>
                    <a:cubicBezTo>
                      <a:pt x="97240" y="52137"/>
                      <a:pt x="396400" y="-69325"/>
                      <a:pt x="687332" y="40403"/>
                    </a:cubicBezTo>
                    <a:cubicBezTo>
                      <a:pt x="977959" y="150131"/>
                      <a:pt x="1150171" y="449292"/>
                      <a:pt x="1071990" y="708829"/>
                    </a:cubicBezTo>
                    <a:close/>
                  </a:path>
                </a:pathLst>
              </a:custGeom>
              <a:solidFill>
                <a:srgbClr val="A9A9A9">
                  <a:alpha val="68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1969672B-A3B7-4259-9188-7AB70F3A167A}"/>
                  </a:ext>
                </a:extLst>
              </p:cNvPr>
              <p:cNvSpPr/>
              <p:nvPr/>
            </p:nvSpPr>
            <p:spPr>
              <a:xfrm>
                <a:off x="7329851" y="887493"/>
                <a:ext cx="1075540" cy="1008151"/>
              </a:xfrm>
              <a:custGeom>
                <a:avLst/>
                <a:gdLst>
                  <a:gd name="connsiteX0" fmla="*/ 1060074 w 1075540"/>
                  <a:gd name="connsiteY0" fmla="*/ 682836 h 1008151"/>
                  <a:gd name="connsiteX1" fmla="*/ 410240 w 1075540"/>
                  <a:gd name="connsiteY1" fmla="*/ 975292 h 1008151"/>
                  <a:gd name="connsiteX2" fmla="*/ 15524 w 1075540"/>
                  <a:gd name="connsiteY2" fmla="*/ 325458 h 1008151"/>
                  <a:gd name="connsiteX3" fmla="*/ 665510 w 1075540"/>
                  <a:gd name="connsiteY3" fmla="*/ 33002 h 1008151"/>
                  <a:gd name="connsiteX4" fmla="*/ 1060074 w 1075540"/>
                  <a:gd name="connsiteY4" fmla="*/ 682836 h 1008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75540" h="1008151">
                    <a:moveTo>
                      <a:pt x="1060074" y="682836"/>
                    </a:moveTo>
                    <a:cubicBezTo>
                      <a:pt x="989513" y="943135"/>
                      <a:pt x="698581" y="1073894"/>
                      <a:pt x="410240" y="975292"/>
                    </a:cubicBezTo>
                    <a:cubicBezTo>
                      <a:pt x="121595" y="876536"/>
                      <a:pt x="-55037" y="585605"/>
                      <a:pt x="15524" y="325458"/>
                    </a:cubicBezTo>
                    <a:cubicBezTo>
                      <a:pt x="85933" y="65006"/>
                      <a:pt x="377017" y="-65905"/>
                      <a:pt x="665510" y="33002"/>
                    </a:cubicBezTo>
                    <a:cubicBezTo>
                      <a:pt x="953851" y="131605"/>
                      <a:pt x="1130483" y="422537"/>
                      <a:pt x="1060074" y="682836"/>
                    </a:cubicBezTo>
                    <a:close/>
                  </a:path>
                </a:pathLst>
              </a:custGeom>
              <a:solidFill>
                <a:srgbClr val="A5A5A5">
                  <a:alpha val="71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CEA00D16-F30B-47E0-8A33-3E7BD31986B3}"/>
                  </a:ext>
                </a:extLst>
              </p:cNvPr>
              <p:cNvSpPr/>
              <p:nvPr/>
            </p:nvSpPr>
            <p:spPr>
              <a:xfrm>
                <a:off x="7328272" y="883979"/>
                <a:ext cx="1060925" cy="997492"/>
              </a:xfrm>
              <a:custGeom>
                <a:avLst/>
                <a:gdLst>
                  <a:gd name="connsiteX0" fmla="*/ 1048546 w 1060925"/>
                  <a:gd name="connsiteY0" fmla="*/ 657699 h 997492"/>
                  <a:gd name="connsiteX1" fmla="*/ 417153 w 1060925"/>
                  <a:gd name="connsiteY1" fmla="*/ 971338 h 997492"/>
                  <a:gd name="connsiteX2" fmla="*/ 12379 w 1060925"/>
                  <a:gd name="connsiteY2" fmla="*/ 339945 h 997492"/>
                  <a:gd name="connsiteX3" fmla="*/ 643924 w 1060925"/>
                  <a:gd name="connsiteY3" fmla="*/ 26153 h 997492"/>
                  <a:gd name="connsiteX4" fmla="*/ 1048546 w 1060925"/>
                  <a:gd name="connsiteY4" fmla="*/ 657699 h 9974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0925" h="997492">
                    <a:moveTo>
                      <a:pt x="1048546" y="657699"/>
                    </a:moveTo>
                    <a:cubicBezTo>
                      <a:pt x="985910" y="918760"/>
                      <a:pt x="703208" y="1059120"/>
                      <a:pt x="417153" y="971338"/>
                    </a:cubicBezTo>
                    <a:cubicBezTo>
                      <a:pt x="130946" y="883556"/>
                      <a:pt x="-50258" y="600853"/>
                      <a:pt x="12379" y="339945"/>
                    </a:cubicBezTo>
                    <a:cubicBezTo>
                      <a:pt x="75015" y="78731"/>
                      <a:pt x="357717" y="-61629"/>
                      <a:pt x="643924" y="26153"/>
                    </a:cubicBezTo>
                    <a:cubicBezTo>
                      <a:pt x="929979" y="113935"/>
                      <a:pt x="1111183" y="396485"/>
                      <a:pt x="1048546" y="657699"/>
                    </a:cubicBezTo>
                    <a:close/>
                  </a:path>
                </a:pathLst>
              </a:custGeom>
              <a:solidFill>
                <a:srgbClr val="A1A1A1">
                  <a:alpha val="74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E7DBE1E8-C07F-4533-8D24-FE9896814615}"/>
                  </a:ext>
                </a:extLst>
              </p:cNvPr>
              <p:cNvSpPr/>
              <p:nvPr/>
            </p:nvSpPr>
            <p:spPr>
              <a:xfrm>
                <a:off x="7326358" y="879813"/>
                <a:ext cx="1046963" cy="988298"/>
              </a:xfrm>
              <a:custGeom>
                <a:avLst/>
                <a:gdLst>
                  <a:gd name="connsiteX0" fmla="*/ 1037354 w 1046963"/>
                  <a:gd name="connsiteY0" fmla="*/ 633214 h 988298"/>
                  <a:gd name="connsiteX1" fmla="*/ 424249 w 1046963"/>
                  <a:gd name="connsiteY1" fmla="*/ 968189 h 988298"/>
                  <a:gd name="connsiteX2" fmla="*/ 9568 w 1046963"/>
                  <a:gd name="connsiteY2" fmla="*/ 355236 h 988298"/>
                  <a:gd name="connsiteX3" fmla="*/ 622674 w 1046963"/>
                  <a:gd name="connsiteY3" fmla="*/ 20109 h 988298"/>
                  <a:gd name="connsiteX4" fmla="*/ 1037354 w 1046963"/>
                  <a:gd name="connsiteY4" fmla="*/ 633214 h 988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46963" h="988298">
                    <a:moveTo>
                      <a:pt x="1037354" y="633214"/>
                    </a:moveTo>
                    <a:cubicBezTo>
                      <a:pt x="982490" y="895037"/>
                      <a:pt x="708017" y="1044999"/>
                      <a:pt x="424249" y="968189"/>
                    </a:cubicBezTo>
                    <a:cubicBezTo>
                      <a:pt x="140327" y="891380"/>
                      <a:pt x="-45144" y="616907"/>
                      <a:pt x="9568" y="355236"/>
                    </a:cubicBezTo>
                    <a:cubicBezTo>
                      <a:pt x="64432" y="93261"/>
                      <a:pt x="338905" y="-56701"/>
                      <a:pt x="622674" y="20109"/>
                    </a:cubicBezTo>
                    <a:cubicBezTo>
                      <a:pt x="906594" y="96766"/>
                      <a:pt x="1092218" y="371238"/>
                      <a:pt x="1037354" y="633214"/>
                    </a:cubicBezTo>
                    <a:close/>
                  </a:path>
                </a:pathLst>
              </a:custGeom>
              <a:solidFill>
                <a:srgbClr val="9D9D9D">
                  <a:alpha val="77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335B16E9-9D8F-40F0-B89C-FE9EB814A213}"/>
                  </a:ext>
                </a:extLst>
              </p:cNvPr>
              <p:cNvSpPr/>
              <p:nvPr/>
            </p:nvSpPr>
            <p:spPr>
              <a:xfrm>
                <a:off x="7324385" y="874730"/>
                <a:ext cx="1033493" cy="980784"/>
              </a:xfrm>
              <a:custGeom>
                <a:avLst/>
                <a:gdLst>
                  <a:gd name="connsiteX0" fmla="*/ 1026373 w 1033493"/>
                  <a:gd name="connsiteY0" fmla="*/ 609645 h 980784"/>
                  <a:gd name="connsiteX1" fmla="*/ 431707 w 1033493"/>
                  <a:gd name="connsiteY1" fmla="*/ 965956 h 980784"/>
                  <a:gd name="connsiteX2" fmla="*/ 7121 w 1033493"/>
                  <a:gd name="connsiteY2" fmla="*/ 371292 h 980784"/>
                  <a:gd name="connsiteX3" fmla="*/ 601786 w 1033493"/>
                  <a:gd name="connsiteY3" fmla="*/ 14828 h 980784"/>
                  <a:gd name="connsiteX4" fmla="*/ 1026373 w 1033493"/>
                  <a:gd name="connsiteY4" fmla="*/ 609645 h 9807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33493" h="980784">
                    <a:moveTo>
                      <a:pt x="1026373" y="609645"/>
                    </a:moveTo>
                    <a:cubicBezTo>
                      <a:pt x="979281" y="872230"/>
                      <a:pt x="713191" y="1031793"/>
                      <a:pt x="431707" y="965956"/>
                    </a:cubicBezTo>
                    <a:cubicBezTo>
                      <a:pt x="150225" y="900120"/>
                      <a:pt x="-39818" y="633877"/>
                      <a:pt x="7121" y="371292"/>
                    </a:cubicBezTo>
                    <a:cubicBezTo>
                      <a:pt x="54060" y="108554"/>
                      <a:pt x="320303" y="-51009"/>
                      <a:pt x="601786" y="14828"/>
                    </a:cubicBezTo>
                    <a:cubicBezTo>
                      <a:pt x="883269" y="80665"/>
                      <a:pt x="1073312" y="346908"/>
                      <a:pt x="1026373" y="609645"/>
                    </a:cubicBezTo>
                    <a:close/>
                  </a:path>
                </a:pathLst>
              </a:custGeom>
              <a:solidFill>
                <a:srgbClr val="999999">
                  <a:alpha val="81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08AA9853-867C-420D-A91B-5F8E522AED0A}"/>
                  </a:ext>
                </a:extLst>
              </p:cNvPr>
              <p:cNvSpPr/>
              <p:nvPr/>
            </p:nvSpPr>
            <p:spPr>
              <a:xfrm>
                <a:off x="7321918" y="868968"/>
                <a:ext cx="1020746" cy="974542"/>
              </a:xfrm>
              <a:custGeom>
                <a:avLst/>
                <a:gdLst>
                  <a:gd name="connsiteX0" fmla="*/ 1015733 w 1020746"/>
                  <a:gd name="connsiteY0" fmla="*/ 586604 h 974542"/>
                  <a:gd name="connsiteX1" fmla="*/ 439508 w 1020746"/>
                  <a:gd name="connsiteY1" fmla="*/ 964252 h 974542"/>
                  <a:gd name="connsiteX2" fmla="*/ 5016 w 1020746"/>
                  <a:gd name="connsiteY2" fmla="*/ 388027 h 974542"/>
                  <a:gd name="connsiteX3" fmla="*/ 581241 w 1020746"/>
                  <a:gd name="connsiteY3" fmla="*/ 10380 h 974542"/>
                  <a:gd name="connsiteX4" fmla="*/ 1015733 w 1020746"/>
                  <a:gd name="connsiteY4" fmla="*/ 586604 h 97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20746" h="974542">
                    <a:moveTo>
                      <a:pt x="1015733" y="586604"/>
                    </a:moveTo>
                    <a:cubicBezTo>
                      <a:pt x="976566" y="850104"/>
                      <a:pt x="718553" y="1018963"/>
                      <a:pt x="439508" y="964252"/>
                    </a:cubicBezTo>
                    <a:cubicBezTo>
                      <a:pt x="160312" y="909388"/>
                      <a:pt x="-34151" y="651527"/>
                      <a:pt x="5016" y="388027"/>
                    </a:cubicBezTo>
                    <a:cubicBezTo>
                      <a:pt x="44183" y="124528"/>
                      <a:pt x="302196" y="-44637"/>
                      <a:pt x="581241" y="10380"/>
                    </a:cubicBezTo>
                    <a:cubicBezTo>
                      <a:pt x="860285" y="65244"/>
                      <a:pt x="1054899" y="323105"/>
                      <a:pt x="1015733" y="586604"/>
                    </a:cubicBezTo>
                    <a:close/>
                  </a:path>
                </a:pathLst>
              </a:custGeom>
              <a:solidFill>
                <a:srgbClr val="949494">
                  <a:alpha val="84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297AD3B0-C216-45EF-87BE-453B4AF2E905}"/>
                  </a:ext>
                </a:extLst>
              </p:cNvPr>
              <p:cNvSpPr/>
              <p:nvPr/>
            </p:nvSpPr>
            <p:spPr>
              <a:xfrm>
                <a:off x="7319104" y="862349"/>
                <a:ext cx="1008697" cy="970038"/>
              </a:xfrm>
              <a:custGeom>
                <a:avLst/>
                <a:gdLst>
                  <a:gd name="connsiteX0" fmla="*/ 1005440 w 1008697"/>
                  <a:gd name="connsiteY0" fmla="*/ 564572 h 970038"/>
                  <a:gd name="connsiteX1" fmla="*/ 447656 w 1008697"/>
                  <a:gd name="connsiteY1" fmla="*/ 963403 h 970038"/>
                  <a:gd name="connsiteX2" fmla="*/ 3258 w 1008697"/>
                  <a:gd name="connsiteY2" fmla="*/ 405619 h 970038"/>
                  <a:gd name="connsiteX3" fmla="*/ 561042 w 1008697"/>
                  <a:gd name="connsiteY3" fmla="*/ 6635 h 970038"/>
                  <a:gd name="connsiteX4" fmla="*/ 1005440 w 1008697"/>
                  <a:gd name="connsiteY4" fmla="*/ 564572 h 970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8697" h="970038">
                    <a:moveTo>
                      <a:pt x="1005440" y="564572"/>
                    </a:moveTo>
                    <a:cubicBezTo>
                      <a:pt x="974046" y="828833"/>
                      <a:pt x="724414" y="1007294"/>
                      <a:pt x="447656" y="963403"/>
                    </a:cubicBezTo>
                    <a:cubicBezTo>
                      <a:pt x="170898" y="919511"/>
                      <a:pt x="-28136" y="669880"/>
                      <a:pt x="3258" y="405619"/>
                    </a:cubicBezTo>
                    <a:cubicBezTo>
                      <a:pt x="34500" y="141205"/>
                      <a:pt x="284284" y="-37256"/>
                      <a:pt x="561042" y="6635"/>
                    </a:cubicBezTo>
                    <a:cubicBezTo>
                      <a:pt x="837800" y="50527"/>
                      <a:pt x="1036834" y="300310"/>
                      <a:pt x="1005440" y="564572"/>
                    </a:cubicBezTo>
                    <a:close/>
                  </a:path>
                </a:pathLst>
              </a:custGeom>
              <a:solidFill>
                <a:srgbClr val="909090">
                  <a:alpha val="87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BAF6B720-D14D-438D-81F2-5FB9A5A8C103}"/>
                  </a:ext>
                </a:extLst>
              </p:cNvPr>
              <p:cNvSpPr/>
              <p:nvPr/>
            </p:nvSpPr>
            <p:spPr>
              <a:xfrm>
                <a:off x="7315947" y="855034"/>
                <a:ext cx="997357" cy="967141"/>
              </a:xfrm>
              <a:custGeom>
                <a:avLst/>
                <a:gdLst>
                  <a:gd name="connsiteX0" fmla="*/ 995492 w 997357"/>
                  <a:gd name="connsiteY0" fmla="*/ 543236 h 967141"/>
                  <a:gd name="connsiteX1" fmla="*/ 456148 w 997357"/>
                  <a:gd name="connsiteY1" fmla="*/ 963402 h 967141"/>
                  <a:gd name="connsiteX2" fmla="*/ 1844 w 997357"/>
                  <a:gd name="connsiteY2" fmla="*/ 424059 h 967141"/>
                  <a:gd name="connsiteX3" fmla="*/ 541187 w 997357"/>
                  <a:gd name="connsiteY3" fmla="*/ 3739 h 967141"/>
                  <a:gd name="connsiteX4" fmla="*/ 995492 w 997357"/>
                  <a:gd name="connsiteY4" fmla="*/ 543236 h 967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7357" h="967141">
                    <a:moveTo>
                      <a:pt x="995492" y="543236"/>
                    </a:moveTo>
                    <a:cubicBezTo>
                      <a:pt x="972022" y="808259"/>
                      <a:pt x="730468" y="996321"/>
                      <a:pt x="456148" y="963402"/>
                    </a:cubicBezTo>
                    <a:cubicBezTo>
                      <a:pt x="181676" y="930484"/>
                      <a:pt x="-21626" y="689082"/>
                      <a:pt x="1844" y="424059"/>
                    </a:cubicBezTo>
                    <a:cubicBezTo>
                      <a:pt x="25313" y="158883"/>
                      <a:pt x="266867" y="-29179"/>
                      <a:pt x="541187" y="3739"/>
                    </a:cubicBezTo>
                    <a:cubicBezTo>
                      <a:pt x="815660" y="36658"/>
                      <a:pt x="1019113" y="278060"/>
                      <a:pt x="995492" y="543236"/>
                    </a:cubicBezTo>
                    <a:close/>
                  </a:path>
                </a:pathLst>
              </a:custGeom>
              <a:solidFill>
                <a:srgbClr val="8C8C8C">
                  <a:alpha val="90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A592BE97-3564-4C3E-9313-915C45A7739B}"/>
                  </a:ext>
                </a:extLst>
              </p:cNvPr>
              <p:cNvSpPr/>
              <p:nvPr/>
            </p:nvSpPr>
            <p:spPr>
              <a:xfrm>
                <a:off x="7312385" y="846899"/>
                <a:ext cx="986917" cy="965886"/>
              </a:xfrm>
              <a:custGeom>
                <a:avLst/>
                <a:gdLst>
                  <a:gd name="connsiteX0" fmla="*/ 986100 w 986917"/>
                  <a:gd name="connsiteY0" fmla="*/ 522720 h 965886"/>
                  <a:gd name="connsiteX1" fmla="*/ 465044 w 986917"/>
                  <a:gd name="connsiteY1" fmla="*/ 964223 h 965886"/>
                  <a:gd name="connsiteX2" fmla="*/ 834 w 986917"/>
                  <a:gd name="connsiteY2" fmla="*/ 443319 h 965886"/>
                  <a:gd name="connsiteX3" fmla="*/ 521737 w 986917"/>
                  <a:gd name="connsiteY3" fmla="*/ 1664 h 965886"/>
                  <a:gd name="connsiteX4" fmla="*/ 986100 w 986917"/>
                  <a:gd name="connsiteY4" fmla="*/ 522720 h 9658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6917" h="965886">
                    <a:moveTo>
                      <a:pt x="986100" y="522720"/>
                    </a:moveTo>
                    <a:cubicBezTo>
                      <a:pt x="970402" y="788505"/>
                      <a:pt x="737231" y="986168"/>
                      <a:pt x="465044" y="964223"/>
                    </a:cubicBezTo>
                    <a:cubicBezTo>
                      <a:pt x="193010" y="942277"/>
                      <a:pt x="-14864" y="709105"/>
                      <a:pt x="834" y="443319"/>
                    </a:cubicBezTo>
                    <a:cubicBezTo>
                      <a:pt x="16531" y="177381"/>
                      <a:pt x="249703" y="-20281"/>
                      <a:pt x="521737" y="1664"/>
                    </a:cubicBezTo>
                    <a:cubicBezTo>
                      <a:pt x="793771" y="23610"/>
                      <a:pt x="1001644" y="256782"/>
                      <a:pt x="986100" y="522720"/>
                    </a:cubicBezTo>
                    <a:close/>
                  </a:path>
                </a:pathLst>
              </a:custGeom>
              <a:solidFill>
                <a:srgbClr val="888888">
                  <a:alpha val="94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52B02644-1C9D-49BC-B660-2BD9151C5706}"/>
                  </a:ext>
                </a:extLst>
              </p:cNvPr>
              <p:cNvSpPr/>
              <p:nvPr/>
            </p:nvSpPr>
            <p:spPr>
              <a:xfrm>
                <a:off x="7308432" y="838088"/>
                <a:ext cx="977152" cy="966134"/>
              </a:xfrm>
              <a:custGeom>
                <a:avLst/>
                <a:gdLst>
                  <a:gd name="connsiteX0" fmla="*/ 976946 w 977152"/>
                  <a:gd name="connsiteY0" fmla="*/ 502879 h 966134"/>
                  <a:gd name="connsiteX1" fmla="*/ 474331 w 977152"/>
                  <a:gd name="connsiteY1" fmla="*/ 965718 h 966134"/>
                  <a:gd name="connsiteX2" fmla="*/ 215 w 977152"/>
                  <a:gd name="connsiteY2" fmla="*/ 463255 h 966134"/>
                  <a:gd name="connsiteX3" fmla="*/ 502677 w 977152"/>
                  <a:gd name="connsiteY3" fmla="*/ 417 h 966134"/>
                  <a:gd name="connsiteX4" fmla="*/ 976946 w 977152"/>
                  <a:gd name="connsiteY4" fmla="*/ 502879 h 966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77152" h="966134">
                    <a:moveTo>
                      <a:pt x="976946" y="502879"/>
                    </a:moveTo>
                    <a:cubicBezTo>
                      <a:pt x="969174" y="769427"/>
                      <a:pt x="744079" y="976691"/>
                      <a:pt x="474331" y="965718"/>
                    </a:cubicBezTo>
                    <a:cubicBezTo>
                      <a:pt x="204583" y="954745"/>
                      <a:pt x="-7710" y="729803"/>
                      <a:pt x="215" y="463255"/>
                    </a:cubicBezTo>
                    <a:cubicBezTo>
                      <a:pt x="7987" y="196555"/>
                      <a:pt x="232930" y="-10556"/>
                      <a:pt x="502677" y="417"/>
                    </a:cubicBezTo>
                    <a:cubicBezTo>
                      <a:pt x="772425" y="11085"/>
                      <a:pt x="984719" y="236027"/>
                      <a:pt x="976946" y="502879"/>
                    </a:cubicBezTo>
                    <a:close/>
                  </a:path>
                </a:pathLst>
              </a:custGeom>
              <a:solidFill>
                <a:srgbClr val="848484">
                  <a:alpha val="97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D14A4168-035A-4711-98F5-E1CA29665101}"/>
                  </a:ext>
                </a:extLst>
              </p:cNvPr>
              <p:cNvSpPr/>
              <p:nvPr/>
            </p:nvSpPr>
            <p:spPr>
              <a:xfrm>
                <a:off x="7304074" y="827989"/>
                <a:ext cx="968197" cy="968197"/>
              </a:xfrm>
              <a:custGeom>
                <a:avLst/>
                <a:gdLst>
                  <a:gd name="connsiteX0" fmla="*/ 968197 w 968197"/>
                  <a:gd name="connsiteY0" fmla="*/ 484175 h 968197"/>
                  <a:gd name="connsiteX1" fmla="*/ 484023 w 968197"/>
                  <a:gd name="connsiteY1" fmla="*/ 968197 h 968197"/>
                  <a:gd name="connsiteX2" fmla="*/ 0 w 968197"/>
                  <a:gd name="connsiteY2" fmla="*/ 484175 h 968197"/>
                  <a:gd name="connsiteX3" fmla="*/ 484023 w 968197"/>
                  <a:gd name="connsiteY3" fmla="*/ 0 h 968197"/>
                  <a:gd name="connsiteX4" fmla="*/ 968197 w 968197"/>
                  <a:gd name="connsiteY4" fmla="*/ 484175 h 968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68197" h="968197">
                    <a:moveTo>
                      <a:pt x="968197" y="484175"/>
                    </a:moveTo>
                    <a:cubicBezTo>
                      <a:pt x="968197" y="751637"/>
                      <a:pt x="751485" y="968197"/>
                      <a:pt x="484023" y="968197"/>
                    </a:cubicBezTo>
                    <a:cubicBezTo>
                      <a:pt x="216561" y="968197"/>
                      <a:pt x="0" y="751484"/>
                      <a:pt x="0" y="484175"/>
                    </a:cubicBezTo>
                    <a:cubicBezTo>
                      <a:pt x="0" y="216713"/>
                      <a:pt x="216713" y="0"/>
                      <a:pt x="484023" y="0"/>
                    </a:cubicBezTo>
                    <a:cubicBezTo>
                      <a:pt x="751485" y="0"/>
                      <a:pt x="968197" y="216713"/>
                      <a:pt x="968197" y="484175"/>
                    </a:cubicBezTo>
                    <a:close/>
                  </a:path>
                </a:pathLst>
              </a:custGeom>
              <a:solidFill>
                <a:srgbClr val="808080"/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</p:grpSp>
        <p:grpSp>
          <p:nvGrpSpPr>
            <p:cNvPr id="41" name="Graphic 2">
              <a:extLst>
                <a:ext uri="{FF2B5EF4-FFF2-40B4-BE49-F238E27FC236}">
                  <a16:creationId xmlns:a16="http://schemas.microsoft.com/office/drawing/2014/main" id="{5128D167-10D2-4D6C-BBB8-C7E43816EE75}"/>
                </a:ext>
              </a:extLst>
            </p:cNvPr>
            <p:cNvGrpSpPr/>
            <p:nvPr/>
          </p:nvGrpSpPr>
          <p:grpSpPr>
            <a:xfrm>
              <a:off x="4130954" y="2253538"/>
              <a:ext cx="1514065" cy="1514418"/>
              <a:chOff x="4130954" y="2253538"/>
              <a:chExt cx="1514065" cy="1514418"/>
            </a:xfrm>
          </p:grpSpPr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5D1C8632-1D0C-4FC0-B515-0F4A3512309C}"/>
                  </a:ext>
                </a:extLst>
              </p:cNvPr>
              <p:cNvSpPr/>
              <p:nvPr/>
            </p:nvSpPr>
            <p:spPr>
              <a:xfrm>
                <a:off x="4132045" y="2254764"/>
                <a:ext cx="1512974" cy="1513192"/>
              </a:xfrm>
              <a:custGeom>
                <a:avLst/>
                <a:gdLst>
                  <a:gd name="connsiteX0" fmla="*/ 1196164 w 1512974"/>
                  <a:gd name="connsiteY0" fmla="*/ 317138 h 1513192"/>
                  <a:gd name="connsiteX1" fmla="*/ 1372186 w 1512974"/>
                  <a:gd name="connsiteY1" fmla="*/ 1372356 h 1513192"/>
                  <a:gd name="connsiteX2" fmla="*/ 317273 w 1512974"/>
                  <a:gd name="connsiteY2" fmla="*/ 1196029 h 1513192"/>
                  <a:gd name="connsiteX3" fmla="*/ 140946 w 1512974"/>
                  <a:gd name="connsiteY3" fmla="*/ 141116 h 1513192"/>
                  <a:gd name="connsiteX4" fmla="*/ 1196164 w 1512974"/>
                  <a:gd name="connsiteY4" fmla="*/ 317138 h 15131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12974" h="1513192">
                    <a:moveTo>
                      <a:pt x="1196164" y="317138"/>
                    </a:moveTo>
                    <a:cubicBezTo>
                      <a:pt x="1536016" y="656990"/>
                      <a:pt x="1614806" y="1129583"/>
                      <a:pt x="1372186" y="1372356"/>
                    </a:cubicBezTo>
                    <a:cubicBezTo>
                      <a:pt x="1129260" y="1615129"/>
                      <a:pt x="657277" y="1536186"/>
                      <a:pt x="317273" y="1196029"/>
                    </a:cubicBezTo>
                    <a:cubicBezTo>
                      <a:pt x="-23036" y="856024"/>
                      <a:pt x="-101980" y="383584"/>
                      <a:pt x="140946" y="141116"/>
                    </a:cubicBezTo>
                    <a:cubicBezTo>
                      <a:pt x="383415" y="-101962"/>
                      <a:pt x="856007" y="-23171"/>
                      <a:pt x="1196164" y="317138"/>
                    </a:cubicBezTo>
                    <a:close/>
                  </a:path>
                </a:pathLst>
              </a:custGeom>
              <a:solidFill>
                <a:srgbClr val="FFFFFF">
                  <a:alpha val="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AE345046-ED2A-48B0-A0F4-E796BD261DCD}"/>
                  </a:ext>
                </a:extLst>
              </p:cNvPr>
              <p:cNvSpPr/>
              <p:nvPr/>
            </p:nvSpPr>
            <p:spPr>
              <a:xfrm>
                <a:off x="4134661" y="2261073"/>
                <a:ext cx="1489907" cy="1482771"/>
              </a:xfrm>
              <a:custGeom>
                <a:avLst/>
                <a:gdLst>
                  <a:gd name="connsiteX0" fmla="*/ 1356463 w 1489907"/>
                  <a:gd name="connsiteY0" fmla="*/ 1337243 h 1482771"/>
                  <a:gd name="connsiteX1" fmla="*/ 319838 w 1489907"/>
                  <a:gd name="connsiteY1" fmla="*/ 1182252 h 1482771"/>
                  <a:gd name="connsiteX2" fmla="*/ 133453 w 1489907"/>
                  <a:gd name="connsiteY2" fmla="*/ 145627 h 1482771"/>
                  <a:gd name="connsiteX3" fmla="*/ 1170382 w 1489907"/>
                  <a:gd name="connsiteY3" fmla="*/ 300466 h 1482771"/>
                  <a:gd name="connsiteX4" fmla="*/ 1356463 w 1489907"/>
                  <a:gd name="connsiteY4" fmla="*/ 1337243 h 1482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89907" h="1482771">
                    <a:moveTo>
                      <a:pt x="1356463" y="1337243"/>
                    </a:moveTo>
                    <a:cubicBezTo>
                      <a:pt x="1121310" y="1580931"/>
                      <a:pt x="657556" y="1511436"/>
                      <a:pt x="319838" y="1182252"/>
                    </a:cubicBezTo>
                    <a:cubicBezTo>
                      <a:pt x="-18033" y="853221"/>
                      <a:pt x="-101548" y="389010"/>
                      <a:pt x="133453" y="145627"/>
                    </a:cubicBezTo>
                    <a:cubicBezTo>
                      <a:pt x="368301" y="-98060"/>
                      <a:pt x="832664" y="-28871"/>
                      <a:pt x="1170382" y="300466"/>
                    </a:cubicBezTo>
                    <a:cubicBezTo>
                      <a:pt x="1508101" y="629497"/>
                      <a:pt x="1591311" y="1093708"/>
                      <a:pt x="1356463" y="1337243"/>
                    </a:cubicBezTo>
                    <a:close/>
                  </a:path>
                </a:pathLst>
              </a:custGeom>
              <a:solidFill>
                <a:srgbClr val="FBFBFB">
                  <a:alpha val="3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B155E489-F9CD-4E18-847A-2614C4169698}"/>
                  </a:ext>
                </a:extLst>
              </p:cNvPr>
              <p:cNvSpPr/>
              <p:nvPr/>
            </p:nvSpPr>
            <p:spPr>
              <a:xfrm>
                <a:off x="4137376" y="2267339"/>
                <a:ext cx="1466864" cy="1452662"/>
              </a:xfrm>
              <a:custGeom>
                <a:avLst/>
                <a:gdLst>
                  <a:gd name="connsiteX0" fmla="*/ 1340642 w 1466864"/>
                  <a:gd name="connsiteY0" fmla="*/ 1302325 h 1452662"/>
                  <a:gd name="connsiteX1" fmla="*/ 322458 w 1466864"/>
                  <a:gd name="connsiteY1" fmla="*/ 1168671 h 1452662"/>
                  <a:gd name="connsiteX2" fmla="*/ 126166 w 1466864"/>
                  <a:gd name="connsiteY2" fmla="*/ 150486 h 1452662"/>
                  <a:gd name="connsiteX3" fmla="*/ 1144655 w 1466864"/>
                  <a:gd name="connsiteY3" fmla="*/ 283988 h 1452662"/>
                  <a:gd name="connsiteX4" fmla="*/ 1340642 w 1466864"/>
                  <a:gd name="connsiteY4" fmla="*/ 1302325 h 14526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66864" h="1452662">
                    <a:moveTo>
                      <a:pt x="1340642" y="1302325"/>
                    </a:moveTo>
                    <a:cubicBezTo>
                      <a:pt x="1113414" y="1546775"/>
                      <a:pt x="657890" y="1486729"/>
                      <a:pt x="322458" y="1168671"/>
                    </a:cubicBezTo>
                    <a:cubicBezTo>
                      <a:pt x="-13127" y="850612"/>
                      <a:pt x="-100910" y="394631"/>
                      <a:pt x="126166" y="150486"/>
                    </a:cubicBezTo>
                    <a:cubicBezTo>
                      <a:pt x="353242" y="-93964"/>
                      <a:pt x="809223" y="-34375"/>
                      <a:pt x="1144655" y="283988"/>
                    </a:cubicBezTo>
                    <a:cubicBezTo>
                      <a:pt x="1480088" y="601895"/>
                      <a:pt x="1567718" y="1057876"/>
                      <a:pt x="1340642" y="1302325"/>
                    </a:cubicBezTo>
                    <a:close/>
                  </a:path>
                </a:pathLst>
              </a:custGeom>
              <a:solidFill>
                <a:srgbClr val="F7F7F7">
                  <a:alpha val="6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57E41F9A-85A3-47C4-83BB-FEDFF564F8A5}"/>
                  </a:ext>
                </a:extLst>
              </p:cNvPr>
              <p:cNvSpPr/>
              <p:nvPr/>
            </p:nvSpPr>
            <p:spPr>
              <a:xfrm>
                <a:off x="4140058" y="2273193"/>
                <a:ext cx="1443979" cy="1423241"/>
              </a:xfrm>
              <a:custGeom>
                <a:avLst/>
                <a:gdLst>
                  <a:gd name="connsiteX0" fmla="*/ 1325006 w 1443979"/>
                  <a:gd name="connsiteY0" fmla="*/ 1267820 h 1423241"/>
                  <a:gd name="connsiteX1" fmla="*/ 325262 w 1443979"/>
                  <a:gd name="connsiteY1" fmla="*/ 1155349 h 1423241"/>
                  <a:gd name="connsiteX2" fmla="*/ 119065 w 1443979"/>
                  <a:gd name="connsiteY2" fmla="*/ 155605 h 1423241"/>
                  <a:gd name="connsiteX3" fmla="*/ 1119113 w 1443979"/>
                  <a:gd name="connsiteY3" fmla="*/ 267771 h 1423241"/>
                  <a:gd name="connsiteX4" fmla="*/ 1325006 w 1443979"/>
                  <a:gd name="connsiteY4" fmla="*/ 1267820 h 14232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43979" h="1423241">
                    <a:moveTo>
                      <a:pt x="1325006" y="1267820"/>
                    </a:moveTo>
                    <a:cubicBezTo>
                      <a:pt x="1105550" y="1513032"/>
                      <a:pt x="658256" y="1462588"/>
                      <a:pt x="325262" y="1155349"/>
                    </a:cubicBezTo>
                    <a:cubicBezTo>
                      <a:pt x="-8037" y="848263"/>
                      <a:pt x="-100239" y="400512"/>
                      <a:pt x="119065" y="155605"/>
                    </a:cubicBezTo>
                    <a:cubicBezTo>
                      <a:pt x="338216" y="-89759"/>
                      <a:pt x="786119" y="-39467"/>
                      <a:pt x="1119113" y="267771"/>
                    </a:cubicBezTo>
                    <a:cubicBezTo>
                      <a:pt x="1451955" y="574857"/>
                      <a:pt x="1544157" y="1022609"/>
                      <a:pt x="1325006" y="1267820"/>
                    </a:cubicBezTo>
                    <a:close/>
                  </a:path>
                </a:pathLst>
              </a:custGeom>
              <a:solidFill>
                <a:srgbClr val="F3F3F3">
                  <a:alpha val="10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A1E28CC5-A4CA-40E1-BF56-F704016D630F}"/>
                  </a:ext>
                </a:extLst>
              </p:cNvPr>
              <p:cNvSpPr/>
              <p:nvPr/>
            </p:nvSpPr>
            <p:spPr>
              <a:xfrm>
                <a:off x="4142501" y="2278819"/>
                <a:ext cx="1421458" cy="1394167"/>
              </a:xfrm>
              <a:custGeom>
                <a:avLst/>
                <a:gdLst>
                  <a:gd name="connsiteX0" fmla="*/ 1309456 w 1421458"/>
                  <a:gd name="connsiteY0" fmla="*/ 1233391 h 1394167"/>
                  <a:gd name="connsiteX1" fmla="*/ 328152 w 1421458"/>
                  <a:gd name="connsiteY1" fmla="*/ 1142255 h 1394167"/>
                  <a:gd name="connsiteX2" fmla="*/ 112049 w 1421458"/>
                  <a:gd name="connsiteY2" fmla="*/ 160952 h 1394167"/>
                  <a:gd name="connsiteX3" fmla="*/ 1093810 w 1421458"/>
                  <a:gd name="connsiteY3" fmla="*/ 251934 h 1394167"/>
                  <a:gd name="connsiteX4" fmla="*/ 1309456 w 1421458"/>
                  <a:gd name="connsiteY4" fmla="*/ 1233391 h 13941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21458" h="1394167">
                    <a:moveTo>
                      <a:pt x="1309456" y="1233391"/>
                    </a:moveTo>
                    <a:cubicBezTo>
                      <a:pt x="1097924" y="1479364"/>
                      <a:pt x="658860" y="1438521"/>
                      <a:pt x="328152" y="1142255"/>
                    </a:cubicBezTo>
                    <a:cubicBezTo>
                      <a:pt x="-2708" y="846142"/>
                      <a:pt x="-99482" y="406621"/>
                      <a:pt x="112049" y="160952"/>
                    </a:cubicBezTo>
                    <a:cubicBezTo>
                      <a:pt x="323428" y="-85174"/>
                      <a:pt x="762950" y="-44484"/>
                      <a:pt x="1093810" y="251934"/>
                    </a:cubicBezTo>
                    <a:cubicBezTo>
                      <a:pt x="1424213" y="548048"/>
                      <a:pt x="1520834" y="987569"/>
                      <a:pt x="1309456" y="1233391"/>
                    </a:cubicBezTo>
                    <a:close/>
                  </a:path>
                </a:pathLst>
              </a:custGeom>
              <a:solidFill>
                <a:srgbClr val="EFEFEF">
                  <a:alpha val="13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DAAC49CE-81E1-4BE2-87B9-CBCDE0E5B670}"/>
                  </a:ext>
                </a:extLst>
              </p:cNvPr>
              <p:cNvSpPr/>
              <p:nvPr/>
            </p:nvSpPr>
            <p:spPr>
              <a:xfrm>
                <a:off x="4144843" y="2284310"/>
                <a:ext cx="1399161" cy="1365656"/>
              </a:xfrm>
              <a:custGeom>
                <a:avLst/>
                <a:gdLst>
                  <a:gd name="connsiteX0" fmla="*/ 1294008 w 1399161"/>
                  <a:gd name="connsiteY0" fmla="*/ 1199249 h 1365656"/>
                  <a:gd name="connsiteX1" fmla="*/ 331144 w 1399161"/>
                  <a:gd name="connsiteY1" fmla="*/ 1129449 h 1365656"/>
                  <a:gd name="connsiteX2" fmla="*/ 105135 w 1399161"/>
                  <a:gd name="connsiteY2" fmla="*/ 166586 h 1365656"/>
                  <a:gd name="connsiteX3" fmla="*/ 1068455 w 1399161"/>
                  <a:gd name="connsiteY3" fmla="*/ 236233 h 1365656"/>
                  <a:gd name="connsiteX4" fmla="*/ 1294008 w 1399161"/>
                  <a:gd name="connsiteY4" fmla="*/ 1199249 h 13656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9161" h="1365656">
                    <a:moveTo>
                      <a:pt x="1294008" y="1199249"/>
                    </a:moveTo>
                    <a:cubicBezTo>
                      <a:pt x="1090249" y="1445984"/>
                      <a:pt x="659414" y="1414742"/>
                      <a:pt x="331144" y="1129449"/>
                    </a:cubicBezTo>
                    <a:cubicBezTo>
                      <a:pt x="2570" y="844309"/>
                      <a:pt x="-98471" y="413017"/>
                      <a:pt x="105135" y="166586"/>
                    </a:cubicBezTo>
                    <a:cubicBezTo>
                      <a:pt x="308742" y="-80302"/>
                      <a:pt x="740033" y="-49212"/>
                      <a:pt x="1068455" y="236233"/>
                    </a:cubicBezTo>
                    <a:cubicBezTo>
                      <a:pt x="1396572" y="521221"/>
                      <a:pt x="1497614" y="952513"/>
                      <a:pt x="1294008" y="1199249"/>
                    </a:cubicBezTo>
                    <a:close/>
                  </a:path>
                </a:pathLst>
              </a:custGeom>
              <a:solidFill>
                <a:srgbClr val="EBEBEB">
                  <a:alpha val="16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A6CF4087-87F4-4DD7-8642-9E3A65E82612}"/>
                  </a:ext>
                </a:extLst>
              </p:cNvPr>
              <p:cNvSpPr/>
              <p:nvPr/>
            </p:nvSpPr>
            <p:spPr>
              <a:xfrm>
                <a:off x="4146864" y="2289507"/>
                <a:ext cx="1377281" cy="1337793"/>
              </a:xfrm>
              <a:custGeom>
                <a:avLst/>
                <a:gdLst>
                  <a:gd name="connsiteX0" fmla="*/ 1278880 w 1377281"/>
                  <a:gd name="connsiteY0" fmla="*/ 1165401 h 1337793"/>
                  <a:gd name="connsiteX1" fmla="*/ 334305 w 1377281"/>
                  <a:gd name="connsiteY1" fmla="*/ 1116938 h 1337793"/>
                  <a:gd name="connsiteX2" fmla="*/ 98390 w 1377281"/>
                  <a:gd name="connsiteY2" fmla="*/ 172515 h 1337793"/>
                  <a:gd name="connsiteX3" fmla="*/ 1043270 w 1377281"/>
                  <a:gd name="connsiteY3" fmla="*/ 220825 h 1337793"/>
                  <a:gd name="connsiteX4" fmla="*/ 1278880 w 1377281"/>
                  <a:gd name="connsiteY4" fmla="*/ 1165401 h 13377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77281" h="1337793">
                    <a:moveTo>
                      <a:pt x="1278880" y="1165401"/>
                    </a:moveTo>
                    <a:cubicBezTo>
                      <a:pt x="1083046" y="1413051"/>
                      <a:pt x="660288" y="1391258"/>
                      <a:pt x="334305" y="1116938"/>
                    </a:cubicBezTo>
                    <a:cubicBezTo>
                      <a:pt x="8169" y="842770"/>
                      <a:pt x="-97445" y="419707"/>
                      <a:pt x="98390" y="172515"/>
                    </a:cubicBezTo>
                    <a:cubicBezTo>
                      <a:pt x="294071" y="-75135"/>
                      <a:pt x="717134" y="-53647"/>
                      <a:pt x="1043270" y="220825"/>
                    </a:cubicBezTo>
                    <a:cubicBezTo>
                      <a:pt x="1369101" y="494841"/>
                      <a:pt x="1474714" y="917903"/>
                      <a:pt x="1278880" y="1165401"/>
                    </a:cubicBezTo>
                    <a:close/>
                  </a:path>
                </a:pathLst>
              </a:custGeom>
              <a:solidFill>
                <a:srgbClr val="E6E6E6">
                  <a:alpha val="19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C1CF336E-910C-42A3-9C5B-78CFF6A2AEB8}"/>
                  </a:ext>
                </a:extLst>
              </p:cNvPr>
              <p:cNvSpPr/>
              <p:nvPr/>
            </p:nvSpPr>
            <p:spPr>
              <a:xfrm>
                <a:off x="4149011" y="2294234"/>
                <a:ext cx="1355511" cy="1310579"/>
              </a:xfrm>
              <a:custGeom>
                <a:avLst/>
                <a:gdLst>
                  <a:gd name="connsiteX0" fmla="*/ 1263779 w 1355511"/>
                  <a:gd name="connsiteY0" fmla="*/ 1132022 h 1310579"/>
                  <a:gd name="connsiteX1" fmla="*/ 337644 w 1355511"/>
                  <a:gd name="connsiteY1" fmla="*/ 1104743 h 1310579"/>
                  <a:gd name="connsiteX2" fmla="*/ 91823 w 1355511"/>
                  <a:gd name="connsiteY2" fmla="*/ 178760 h 1310579"/>
                  <a:gd name="connsiteX3" fmla="*/ 1018263 w 1355511"/>
                  <a:gd name="connsiteY3" fmla="*/ 205735 h 1310579"/>
                  <a:gd name="connsiteX4" fmla="*/ 1263779 w 1355511"/>
                  <a:gd name="connsiteY4" fmla="*/ 1132022 h 1310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55511" h="1310579">
                    <a:moveTo>
                      <a:pt x="1263779" y="1132022"/>
                    </a:moveTo>
                    <a:cubicBezTo>
                      <a:pt x="1075717" y="1380434"/>
                      <a:pt x="661342" y="1368090"/>
                      <a:pt x="337644" y="1104743"/>
                    </a:cubicBezTo>
                    <a:cubicBezTo>
                      <a:pt x="13794" y="841548"/>
                      <a:pt x="-96239" y="426868"/>
                      <a:pt x="91823" y="178760"/>
                    </a:cubicBezTo>
                    <a:cubicBezTo>
                      <a:pt x="279732" y="-69804"/>
                      <a:pt x="694565" y="-57612"/>
                      <a:pt x="1018263" y="205735"/>
                    </a:cubicBezTo>
                    <a:cubicBezTo>
                      <a:pt x="1341655" y="468930"/>
                      <a:pt x="1451688" y="883610"/>
                      <a:pt x="1263779" y="1132022"/>
                    </a:cubicBezTo>
                    <a:close/>
                  </a:path>
                </a:pathLst>
              </a:custGeom>
              <a:solidFill>
                <a:srgbClr val="E2E2E2">
                  <a:alpha val="23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1CBEC3D1-970E-4C49-8D10-00CFF0CA7811}"/>
                  </a:ext>
                </a:extLst>
              </p:cNvPr>
              <p:cNvSpPr/>
              <p:nvPr/>
            </p:nvSpPr>
            <p:spPr>
              <a:xfrm>
                <a:off x="4150857" y="2298636"/>
                <a:ext cx="1334075" cy="1284091"/>
              </a:xfrm>
              <a:custGeom>
                <a:avLst/>
                <a:gdLst>
                  <a:gd name="connsiteX0" fmla="*/ 1248827 w 1334075"/>
                  <a:gd name="connsiteY0" fmla="*/ 1098969 h 1284091"/>
                  <a:gd name="connsiteX1" fmla="*/ 341133 w 1334075"/>
                  <a:gd name="connsiteY1" fmla="*/ 1093026 h 1284091"/>
                  <a:gd name="connsiteX2" fmla="*/ 85406 w 1334075"/>
                  <a:gd name="connsiteY2" fmla="*/ 185331 h 1284091"/>
                  <a:gd name="connsiteX3" fmla="*/ 993405 w 1334075"/>
                  <a:gd name="connsiteY3" fmla="*/ 190970 h 1284091"/>
                  <a:gd name="connsiteX4" fmla="*/ 1248827 w 1334075"/>
                  <a:gd name="connsiteY4" fmla="*/ 1098969 h 12840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34075" h="1284091">
                    <a:moveTo>
                      <a:pt x="1248827" y="1098969"/>
                    </a:moveTo>
                    <a:cubicBezTo>
                      <a:pt x="1068538" y="1348143"/>
                      <a:pt x="662392" y="1345400"/>
                      <a:pt x="341133" y="1093026"/>
                    </a:cubicBezTo>
                    <a:cubicBezTo>
                      <a:pt x="19569" y="840803"/>
                      <a:pt x="-94883" y="434353"/>
                      <a:pt x="85406" y="185331"/>
                    </a:cubicBezTo>
                    <a:cubicBezTo>
                      <a:pt x="265390" y="-63995"/>
                      <a:pt x="671993" y="-61405"/>
                      <a:pt x="993405" y="190970"/>
                    </a:cubicBezTo>
                    <a:cubicBezTo>
                      <a:pt x="1314511" y="443344"/>
                      <a:pt x="1428811" y="849795"/>
                      <a:pt x="1248827" y="1098969"/>
                    </a:cubicBezTo>
                    <a:close/>
                  </a:path>
                </a:pathLst>
              </a:custGeom>
              <a:solidFill>
                <a:srgbClr val="DEDEDE">
                  <a:alpha val="26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6DA7EB70-C1D8-40BD-B3D9-830C796A7606}"/>
                  </a:ext>
                </a:extLst>
              </p:cNvPr>
              <p:cNvSpPr/>
              <p:nvPr/>
            </p:nvSpPr>
            <p:spPr>
              <a:xfrm>
                <a:off x="4152594" y="2302857"/>
                <a:ext cx="1312967" cy="1258139"/>
              </a:xfrm>
              <a:custGeom>
                <a:avLst/>
                <a:gdLst>
                  <a:gd name="connsiteX0" fmla="*/ 1233984 w 1312967"/>
                  <a:gd name="connsiteY0" fmla="*/ 1066097 h 1258139"/>
                  <a:gd name="connsiteX1" fmla="*/ 344730 w 1312967"/>
                  <a:gd name="connsiteY1" fmla="*/ 1081489 h 1258139"/>
                  <a:gd name="connsiteX2" fmla="*/ 78944 w 1312967"/>
                  <a:gd name="connsiteY2" fmla="*/ 192235 h 1258139"/>
                  <a:gd name="connsiteX3" fmla="*/ 968503 w 1312967"/>
                  <a:gd name="connsiteY3" fmla="*/ 176690 h 1258139"/>
                  <a:gd name="connsiteX4" fmla="*/ 1233984 w 1312967"/>
                  <a:gd name="connsiteY4" fmla="*/ 1066097 h 12581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12967" h="1258139">
                    <a:moveTo>
                      <a:pt x="1233984" y="1066097"/>
                    </a:moveTo>
                    <a:cubicBezTo>
                      <a:pt x="1061620" y="1316033"/>
                      <a:pt x="663703" y="1322891"/>
                      <a:pt x="344730" y="1081489"/>
                    </a:cubicBezTo>
                    <a:cubicBezTo>
                      <a:pt x="25604" y="840240"/>
                      <a:pt x="-93268" y="442019"/>
                      <a:pt x="78944" y="192235"/>
                    </a:cubicBezTo>
                    <a:cubicBezTo>
                      <a:pt x="251156" y="-57853"/>
                      <a:pt x="649530" y="-64863"/>
                      <a:pt x="968503" y="176690"/>
                    </a:cubicBezTo>
                    <a:cubicBezTo>
                      <a:pt x="1287476" y="417787"/>
                      <a:pt x="1406196" y="816008"/>
                      <a:pt x="1233984" y="1066097"/>
                    </a:cubicBezTo>
                    <a:close/>
                  </a:path>
                </a:pathLst>
              </a:custGeom>
              <a:solidFill>
                <a:srgbClr val="DADADA">
                  <a:alpha val="29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13107ECA-55E1-4011-85EA-562A7D9C4F90}"/>
                  </a:ext>
                </a:extLst>
              </p:cNvPr>
              <p:cNvSpPr/>
              <p:nvPr/>
            </p:nvSpPr>
            <p:spPr>
              <a:xfrm>
                <a:off x="4154267" y="2306531"/>
                <a:ext cx="1292120" cy="1232957"/>
              </a:xfrm>
              <a:custGeom>
                <a:avLst/>
                <a:gdLst>
                  <a:gd name="connsiteX0" fmla="*/ 1219357 w 1292120"/>
                  <a:gd name="connsiteY0" fmla="*/ 1033619 h 1232957"/>
                  <a:gd name="connsiteX1" fmla="*/ 348543 w 1292120"/>
                  <a:gd name="connsiteY1" fmla="*/ 1070348 h 1232957"/>
                  <a:gd name="connsiteX2" fmla="*/ 72851 w 1292120"/>
                  <a:gd name="connsiteY2" fmla="*/ 199534 h 1232957"/>
                  <a:gd name="connsiteX3" fmla="*/ 943970 w 1292120"/>
                  <a:gd name="connsiteY3" fmla="*/ 162653 h 1232957"/>
                  <a:gd name="connsiteX4" fmla="*/ 1219357 w 1292120"/>
                  <a:gd name="connsiteY4" fmla="*/ 1033619 h 12329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2120" h="1232957">
                    <a:moveTo>
                      <a:pt x="1219357" y="1033619"/>
                    </a:moveTo>
                    <a:cubicBezTo>
                      <a:pt x="1054765" y="1284317"/>
                      <a:pt x="665078" y="1300777"/>
                      <a:pt x="348543" y="1070348"/>
                    </a:cubicBezTo>
                    <a:cubicBezTo>
                      <a:pt x="31704" y="839919"/>
                      <a:pt x="-91588" y="450080"/>
                      <a:pt x="72851" y="199534"/>
                    </a:cubicBezTo>
                    <a:cubicBezTo>
                      <a:pt x="237291" y="-51316"/>
                      <a:pt x="627283" y="-67928"/>
                      <a:pt x="943970" y="162653"/>
                    </a:cubicBezTo>
                    <a:cubicBezTo>
                      <a:pt x="1260352" y="392930"/>
                      <a:pt x="1383644" y="782921"/>
                      <a:pt x="1219357" y="1033619"/>
                    </a:cubicBezTo>
                    <a:close/>
                  </a:path>
                </a:pathLst>
              </a:custGeom>
              <a:solidFill>
                <a:srgbClr val="D6D6D6">
                  <a:alpha val="32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8BF3AE05-CF19-4F0F-905F-22F4DB4523F9}"/>
                  </a:ext>
                </a:extLst>
              </p:cNvPr>
              <p:cNvSpPr/>
              <p:nvPr/>
            </p:nvSpPr>
            <p:spPr>
              <a:xfrm>
                <a:off x="4155643" y="2310020"/>
                <a:ext cx="1271718" cy="1208450"/>
              </a:xfrm>
              <a:custGeom>
                <a:avLst/>
                <a:gdLst>
                  <a:gd name="connsiteX0" fmla="*/ 1204874 w 1271718"/>
                  <a:gd name="connsiteY0" fmla="*/ 1001480 h 1208450"/>
                  <a:gd name="connsiteX1" fmla="*/ 352501 w 1271718"/>
                  <a:gd name="connsiteY1" fmla="*/ 1059544 h 1208450"/>
                  <a:gd name="connsiteX2" fmla="*/ 66903 w 1271718"/>
                  <a:gd name="connsiteY2" fmla="*/ 207171 h 1208450"/>
                  <a:gd name="connsiteX3" fmla="*/ 919581 w 1271718"/>
                  <a:gd name="connsiteY3" fmla="*/ 148954 h 1208450"/>
                  <a:gd name="connsiteX4" fmla="*/ 1204874 w 1271718"/>
                  <a:gd name="connsiteY4" fmla="*/ 1001480 h 1208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71718" h="1208450">
                    <a:moveTo>
                      <a:pt x="1204874" y="1001480"/>
                    </a:moveTo>
                    <a:cubicBezTo>
                      <a:pt x="1048207" y="1252940"/>
                      <a:pt x="666750" y="1278848"/>
                      <a:pt x="352501" y="1059544"/>
                    </a:cubicBezTo>
                    <a:cubicBezTo>
                      <a:pt x="38100" y="840088"/>
                      <a:pt x="-89764" y="458478"/>
                      <a:pt x="66903" y="207171"/>
                    </a:cubicBezTo>
                    <a:cubicBezTo>
                      <a:pt x="223418" y="-44442"/>
                      <a:pt x="605180" y="-70502"/>
                      <a:pt x="919581" y="148954"/>
                    </a:cubicBezTo>
                    <a:cubicBezTo>
                      <a:pt x="1233678" y="368258"/>
                      <a:pt x="1361389" y="750020"/>
                      <a:pt x="1204874" y="1001480"/>
                    </a:cubicBezTo>
                    <a:close/>
                  </a:path>
                </a:pathLst>
              </a:custGeom>
              <a:solidFill>
                <a:srgbClr val="D2D2D2">
                  <a:alpha val="35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159CCE5D-A987-4A94-906E-C4F06E04FE95}"/>
                  </a:ext>
                </a:extLst>
              </p:cNvPr>
              <p:cNvSpPr/>
              <p:nvPr/>
            </p:nvSpPr>
            <p:spPr>
              <a:xfrm>
                <a:off x="4156657" y="2312822"/>
                <a:ext cx="1251854" cy="1185136"/>
              </a:xfrm>
              <a:custGeom>
                <a:avLst/>
                <a:gdLst>
                  <a:gd name="connsiteX0" fmla="*/ 1190753 w 1251854"/>
                  <a:gd name="connsiteY0" fmla="*/ 970026 h 1185136"/>
                  <a:gd name="connsiteX1" fmla="*/ 356668 w 1251854"/>
                  <a:gd name="connsiteY1" fmla="*/ 1049274 h 1185136"/>
                  <a:gd name="connsiteX2" fmla="*/ 61165 w 1251854"/>
                  <a:gd name="connsiteY2" fmla="*/ 215341 h 1185136"/>
                  <a:gd name="connsiteX3" fmla="*/ 895402 w 1251854"/>
                  <a:gd name="connsiteY3" fmla="*/ 135788 h 1185136"/>
                  <a:gd name="connsiteX4" fmla="*/ 1190753 w 1251854"/>
                  <a:gd name="connsiteY4" fmla="*/ 970026 h 1185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51854" h="1185136">
                    <a:moveTo>
                      <a:pt x="1190753" y="970026"/>
                    </a:moveTo>
                    <a:cubicBezTo>
                      <a:pt x="1041858" y="1222400"/>
                      <a:pt x="668631" y="1257757"/>
                      <a:pt x="356668" y="1049274"/>
                    </a:cubicBezTo>
                    <a:cubicBezTo>
                      <a:pt x="44553" y="840790"/>
                      <a:pt x="-87731" y="467410"/>
                      <a:pt x="61165" y="215341"/>
                    </a:cubicBezTo>
                    <a:cubicBezTo>
                      <a:pt x="209907" y="-37186"/>
                      <a:pt x="583439" y="-72695"/>
                      <a:pt x="895402" y="135788"/>
                    </a:cubicBezTo>
                    <a:cubicBezTo>
                      <a:pt x="1207365" y="344119"/>
                      <a:pt x="1339496" y="717651"/>
                      <a:pt x="1190753" y="970026"/>
                    </a:cubicBezTo>
                    <a:close/>
                  </a:path>
                </a:pathLst>
              </a:custGeom>
              <a:solidFill>
                <a:srgbClr val="CECECE">
                  <a:alpha val="39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2A1DA93B-61C4-46C1-AA9F-D1C026284E75}"/>
                  </a:ext>
                </a:extLst>
              </p:cNvPr>
              <p:cNvSpPr/>
              <p:nvPr/>
            </p:nvSpPr>
            <p:spPr>
              <a:xfrm>
                <a:off x="4157701" y="2315379"/>
                <a:ext cx="1232133" cy="1162490"/>
              </a:xfrm>
              <a:custGeom>
                <a:avLst/>
                <a:gdLst>
                  <a:gd name="connsiteX0" fmla="*/ 1176603 w 1232133"/>
                  <a:gd name="connsiteY0" fmla="*/ 938817 h 1162490"/>
                  <a:gd name="connsiteX1" fmla="*/ 360958 w 1232133"/>
                  <a:gd name="connsiteY1" fmla="*/ 1039401 h 1162490"/>
                  <a:gd name="connsiteX2" fmla="*/ 55549 w 1232133"/>
                  <a:gd name="connsiteY2" fmla="*/ 223909 h 1162490"/>
                  <a:gd name="connsiteX3" fmla="*/ 871498 w 1232133"/>
                  <a:gd name="connsiteY3" fmla="*/ 123020 h 1162490"/>
                  <a:gd name="connsiteX4" fmla="*/ 1176603 w 1232133"/>
                  <a:gd name="connsiteY4" fmla="*/ 938817 h 1162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2133" h="1162490">
                    <a:moveTo>
                      <a:pt x="1176603" y="938817"/>
                    </a:moveTo>
                    <a:cubicBezTo>
                      <a:pt x="1035481" y="1191954"/>
                      <a:pt x="670635" y="1236912"/>
                      <a:pt x="360958" y="1039401"/>
                    </a:cubicBezTo>
                    <a:cubicBezTo>
                      <a:pt x="51129" y="841891"/>
                      <a:pt x="-85421" y="476741"/>
                      <a:pt x="55549" y="223909"/>
                    </a:cubicBezTo>
                    <a:cubicBezTo>
                      <a:pt x="196519" y="-29380"/>
                      <a:pt x="561822" y="-74490"/>
                      <a:pt x="871498" y="123020"/>
                    </a:cubicBezTo>
                    <a:cubicBezTo>
                      <a:pt x="1180870" y="320378"/>
                      <a:pt x="1317573" y="685681"/>
                      <a:pt x="1176603" y="938817"/>
                    </a:cubicBezTo>
                    <a:close/>
                  </a:path>
                </a:pathLst>
              </a:custGeom>
              <a:solidFill>
                <a:srgbClr val="CACACA">
                  <a:alpha val="42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4D82A724-18F4-461E-9D00-5693205271E0}"/>
                  </a:ext>
                </a:extLst>
              </p:cNvPr>
              <p:cNvSpPr/>
              <p:nvPr/>
            </p:nvSpPr>
            <p:spPr>
              <a:xfrm>
                <a:off x="4158655" y="2317494"/>
                <a:ext cx="1212785" cy="1140763"/>
              </a:xfrm>
              <a:custGeom>
                <a:avLst/>
                <a:gdLst>
                  <a:gd name="connsiteX0" fmla="*/ 1162695 w 1212785"/>
                  <a:gd name="connsiteY0" fmla="*/ 908052 h 1140763"/>
                  <a:gd name="connsiteX1" fmla="*/ 365490 w 1212785"/>
                  <a:gd name="connsiteY1" fmla="*/ 1029972 h 1140763"/>
                  <a:gd name="connsiteX2" fmla="*/ 50175 w 1212785"/>
                  <a:gd name="connsiteY2" fmla="*/ 232920 h 1140763"/>
                  <a:gd name="connsiteX3" fmla="*/ 847532 w 1212785"/>
                  <a:gd name="connsiteY3" fmla="*/ 110848 h 1140763"/>
                  <a:gd name="connsiteX4" fmla="*/ 1162695 w 1212785"/>
                  <a:gd name="connsiteY4" fmla="*/ 908052 h 11407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12785" h="1140763">
                    <a:moveTo>
                      <a:pt x="1162695" y="908052"/>
                    </a:moveTo>
                    <a:cubicBezTo>
                      <a:pt x="1029497" y="1161950"/>
                      <a:pt x="672729" y="1216510"/>
                      <a:pt x="365490" y="1029972"/>
                    </a:cubicBezTo>
                    <a:cubicBezTo>
                      <a:pt x="58100" y="843434"/>
                      <a:pt x="-83023" y="486514"/>
                      <a:pt x="50175" y="232920"/>
                    </a:cubicBezTo>
                    <a:cubicBezTo>
                      <a:pt x="183220" y="-21131"/>
                      <a:pt x="540293" y="-75842"/>
                      <a:pt x="847532" y="110848"/>
                    </a:cubicBezTo>
                    <a:cubicBezTo>
                      <a:pt x="1154618" y="297080"/>
                      <a:pt x="1295740" y="654001"/>
                      <a:pt x="1162695" y="908052"/>
                    </a:cubicBezTo>
                    <a:close/>
                  </a:path>
                </a:pathLst>
              </a:custGeom>
              <a:solidFill>
                <a:srgbClr val="C6C6C6">
                  <a:alpha val="45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73391B00-CAEE-48B8-B932-8E17196F5ACF}"/>
                  </a:ext>
                </a:extLst>
              </p:cNvPr>
              <p:cNvSpPr/>
              <p:nvPr/>
            </p:nvSpPr>
            <p:spPr>
              <a:xfrm>
                <a:off x="4159226" y="2318837"/>
                <a:ext cx="1193969" cy="1120157"/>
              </a:xfrm>
              <a:custGeom>
                <a:avLst/>
                <a:gdLst>
                  <a:gd name="connsiteX0" fmla="*/ 1149018 w 1193969"/>
                  <a:gd name="connsiteY0" fmla="*/ 877905 h 1120157"/>
                  <a:gd name="connsiteX1" fmla="*/ 370254 w 1193969"/>
                  <a:gd name="connsiteY1" fmla="*/ 1021161 h 1120157"/>
                  <a:gd name="connsiteX2" fmla="*/ 45033 w 1193969"/>
                  <a:gd name="connsiteY2" fmla="*/ 242397 h 1120157"/>
                  <a:gd name="connsiteX3" fmla="*/ 823949 w 1193969"/>
                  <a:gd name="connsiteY3" fmla="*/ 98988 h 1120157"/>
                  <a:gd name="connsiteX4" fmla="*/ 1149018 w 1193969"/>
                  <a:gd name="connsiteY4" fmla="*/ 877905 h 11201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93969" h="1120157">
                    <a:moveTo>
                      <a:pt x="1149018" y="877905"/>
                    </a:moveTo>
                    <a:cubicBezTo>
                      <a:pt x="1023593" y="1132565"/>
                      <a:pt x="675054" y="1196726"/>
                      <a:pt x="370254" y="1021161"/>
                    </a:cubicBezTo>
                    <a:cubicBezTo>
                      <a:pt x="65150" y="845596"/>
                      <a:pt x="-80392" y="496905"/>
                      <a:pt x="45033" y="242397"/>
                    </a:cubicBezTo>
                    <a:cubicBezTo>
                      <a:pt x="170305" y="-12416"/>
                      <a:pt x="518997" y="-76576"/>
                      <a:pt x="823949" y="98988"/>
                    </a:cubicBezTo>
                    <a:cubicBezTo>
                      <a:pt x="1128749" y="274401"/>
                      <a:pt x="1274291" y="623244"/>
                      <a:pt x="1149018" y="877905"/>
                    </a:cubicBezTo>
                    <a:close/>
                  </a:path>
                </a:pathLst>
              </a:custGeom>
              <a:solidFill>
                <a:srgbClr val="C2C2C2">
                  <a:alpha val="48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820F45AC-49A1-4063-944C-22E8F60B5E4F}"/>
                  </a:ext>
                </a:extLst>
              </p:cNvPr>
              <p:cNvSpPr/>
              <p:nvPr/>
            </p:nvSpPr>
            <p:spPr>
              <a:xfrm>
                <a:off x="4159660" y="2319737"/>
                <a:ext cx="1175486" cy="1100571"/>
              </a:xfrm>
              <a:custGeom>
                <a:avLst/>
                <a:gdLst>
                  <a:gd name="connsiteX0" fmla="*/ 1135478 w 1175486"/>
                  <a:gd name="connsiteY0" fmla="*/ 848354 h 1100571"/>
                  <a:gd name="connsiteX1" fmla="*/ 375154 w 1175486"/>
                  <a:gd name="connsiteY1" fmla="*/ 1012794 h 1100571"/>
                  <a:gd name="connsiteX2" fmla="*/ 40026 w 1175486"/>
                  <a:gd name="connsiteY2" fmla="*/ 252470 h 1100571"/>
                  <a:gd name="connsiteX3" fmla="*/ 800502 w 1175486"/>
                  <a:gd name="connsiteY3" fmla="*/ 87726 h 1100571"/>
                  <a:gd name="connsiteX4" fmla="*/ 1135478 w 1175486"/>
                  <a:gd name="connsiteY4" fmla="*/ 848354 h 11005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75486" h="1100571">
                    <a:moveTo>
                      <a:pt x="1135478" y="848354"/>
                    </a:moveTo>
                    <a:cubicBezTo>
                      <a:pt x="1017977" y="1103777"/>
                      <a:pt x="677668" y="1177386"/>
                      <a:pt x="375154" y="1012794"/>
                    </a:cubicBezTo>
                    <a:cubicBezTo>
                      <a:pt x="72488" y="848202"/>
                      <a:pt x="-77474" y="507740"/>
                      <a:pt x="40026" y="252470"/>
                    </a:cubicBezTo>
                    <a:cubicBezTo>
                      <a:pt x="157527" y="-3105"/>
                      <a:pt x="497988" y="-76866"/>
                      <a:pt x="800502" y="87726"/>
                    </a:cubicBezTo>
                    <a:cubicBezTo>
                      <a:pt x="1102864" y="252318"/>
                      <a:pt x="1252978" y="592779"/>
                      <a:pt x="1135478" y="848354"/>
                    </a:cubicBezTo>
                    <a:close/>
                  </a:path>
                </a:pathLst>
              </a:custGeom>
              <a:solidFill>
                <a:srgbClr val="BDBDBD">
                  <a:alpha val="52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56585F97-6F96-4F33-8911-AF4D01E651CD}"/>
                  </a:ext>
                </a:extLst>
              </p:cNvPr>
              <p:cNvSpPr/>
              <p:nvPr/>
            </p:nvSpPr>
            <p:spPr>
              <a:xfrm>
                <a:off x="4159710" y="2320195"/>
                <a:ext cx="1157707" cy="1082089"/>
              </a:xfrm>
              <a:custGeom>
                <a:avLst/>
                <a:gdLst>
                  <a:gd name="connsiteX0" fmla="*/ 1122473 w 1157707"/>
                  <a:gd name="connsiteY0" fmla="*/ 819245 h 1082089"/>
                  <a:gd name="connsiteX1" fmla="*/ 380438 w 1157707"/>
                  <a:gd name="connsiteY1" fmla="*/ 1005021 h 1082089"/>
                  <a:gd name="connsiteX2" fmla="*/ 35252 w 1157707"/>
                  <a:gd name="connsiteY2" fmla="*/ 263137 h 1082089"/>
                  <a:gd name="connsiteX3" fmla="*/ 777287 w 1157707"/>
                  <a:gd name="connsiteY3" fmla="*/ 77057 h 1082089"/>
                  <a:gd name="connsiteX4" fmla="*/ 1122473 w 1157707"/>
                  <a:gd name="connsiteY4" fmla="*/ 819245 h 1082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57707" h="1082089">
                    <a:moveTo>
                      <a:pt x="1122473" y="819245"/>
                    </a:moveTo>
                    <a:cubicBezTo>
                      <a:pt x="1012745" y="1075429"/>
                      <a:pt x="680665" y="1158640"/>
                      <a:pt x="380438" y="1005021"/>
                    </a:cubicBezTo>
                    <a:cubicBezTo>
                      <a:pt x="80057" y="851401"/>
                      <a:pt x="-74324" y="519322"/>
                      <a:pt x="35252" y="263137"/>
                    </a:cubicBezTo>
                    <a:cubicBezTo>
                      <a:pt x="144827" y="6648"/>
                      <a:pt x="477059" y="-76562"/>
                      <a:pt x="777287" y="77057"/>
                    </a:cubicBezTo>
                    <a:cubicBezTo>
                      <a:pt x="1077515" y="230676"/>
                      <a:pt x="1232049" y="562908"/>
                      <a:pt x="1122473" y="819245"/>
                    </a:cubicBezTo>
                    <a:close/>
                  </a:path>
                </a:pathLst>
              </a:custGeom>
              <a:solidFill>
                <a:srgbClr val="B9B9B9">
                  <a:alpha val="55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4B43927A-8D51-4F98-A6BE-24AE0F6A6493}"/>
                  </a:ext>
                </a:extLst>
              </p:cNvPr>
              <p:cNvSpPr/>
              <p:nvPr/>
            </p:nvSpPr>
            <p:spPr>
              <a:xfrm>
                <a:off x="4159607" y="2320152"/>
                <a:ext cx="1140254" cy="1064726"/>
              </a:xfrm>
              <a:custGeom>
                <a:avLst/>
                <a:gdLst>
                  <a:gd name="connsiteX0" fmla="*/ 1109470 w 1140254"/>
                  <a:gd name="connsiteY0" fmla="*/ 790636 h 1064726"/>
                  <a:gd name="connsiteX1" fmla="*/ 385875 w 1140254"/>
                  <a:gd name="connsiteY1" fmla="*/ 997748 h 1064726"/>
                  <a:gd name="connsiteX2" fmla="*/ 30783 w 1140254"/>
                  <a:gd name="connsiteY2" fmla="*/ 274305 h 1064726"/>
                  <a:gd name="connsiteX3" fmla="*/ 754531 w 1140254"/>
                  <a:gd name="connsiteY3" fmla="*/ 67041 h 1064726"/>
                  <a:gd name="connsiteX4" fmla="*/ 1109470 w 1140254"/>
                  <a:gd name="connsiteY4" fmla="*/ 790636 h 1064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40254" h="1064726">
                    <a:moveTo>
                      <a:pt x="1109470" y="790636"/>
                    </a:moveTo>
                    <a:cubicBezTo>
                      <a:pt x="1007667" y="1047735"/>
                      <a:pt x="683817" y="1140395"/>
                      <a:pt x="385875" y="997748"/>
                    </a:cubicBezTo>
                    <a:cubicBezTo>
                      <a:pt x="87933" y="855102"/>
                      <a:pt x="-71020" y="531252"/>
                      <a:pt x="30783" y="274305"/>
                    </a:cubicBezTo>
                    <a:cubicBezTo>
                      <a:pt x="132587" y="17054"/>
                      <a:pt x="456589" y="-75758"/>
                      <a:pt x="754531" y="67041"/>
                    </a:cubicBezTo>
                    <a:cubicBezTo>
                      <a:pt x="1052320" y="209535"/>
                      <a:pt x="1211274" y="533385"/>
                      <a:pt x="1109470" y="790636"/>
                    </a:cubicBezTo>
                    <a:close/>
                  </a:path>
                </a:pathLst>
              </a:custGeom>
              <a:solidFill>
                <a:srgbClr val="B5B5B5">
                  <a:alpha val="58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F22693A7-4345-42B5-913D-FB16059000ED}"/>
                  </a:ext>
                </a:extLst>
              </p:cNvPr>
              <p:cNvSpPr/>
              <p:nvPr/>
            </p:nvSpPr>
            <p:spPr>
              <a:xfrm>
                <a:off x="4159237" y="2319518"/>
                <a:ext cx="1123258" cy="1048535"/>
              </a:xfrm>
              <a:custGeom>
                <a:avLst/>
                <a:gdLst>
                  <a:gd name="connsiteX0" fmla="*/ 1096734 w 1123258"/>
                  <a:gd name="connsiteY0" fmla="*/ 762620 h 1048535"/>
                  <a:gd name="connsiteX1" fmla="*/ 391579 w 1123258"/>
                  <a:gd name="connsiteY1" fmla="*/ 991067 h 1048535"/>
                  <a:gd name="connsiteX2" fmla="*/ 26581 w 1123258"/>
                  <a:gd name="connsiteY2" fmla="*/ 286065 h 1048535"/>
                  <a:gd name="connsiteX3" fmla="*/ 731888 w 1123258"/>
                  <a:gd name="connsiteY3" fmla="*/ 57465 h 1048535"/>
                  <a:gd name="connsiteX4" fmla="*/ 1096734 w 1123258"/>
                  <a:gd name="connsiteY4" fmla="*/ 762620 h 1048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23258" h="1048535">
                    <a:moveTo>
                      <a:pt x="1096734" y="762620"/>
                    </a:moveTo>
                    <a:cubicBezTo>
                      <a:pt x="1002703" y="1020480"/>
                      <a:pt x="687082" y="1122741"/>
                      <a:pt x="391579" y="991067"/>
                    </a:cubicBezTo>
                    <a:cubicBezTo>
                      <a:pt x="95923" y="859393"/>
                      <a:pt x="-67450" y="543773"/>
                      <a:pt x="26581" y="286065"/>
                    </a:cubicBezTo>
                    <a:cubicBezTo>
                      <a:pt x="120459" y="28051"/>
                      <a:pt x="436232" y="-74209"/>
                      <a:pt x="731888" y="57465"/>
                    </a:cubicBezTo>
                    <a:cubicBezTo>
                      <a:pt x="1027391" y="188833"/>
                      <a:pt x="1190612" y="504606"/>
                      <a:pt x="1096734" y="762620"/>
                    </a:cubicBezTo>
                    <a:close/>
                  </a:path>
                </a:pathLst>
              </a:custGeom>
              <a:solidFill>
                <a:srgbClr val="B1B1B1">
                  <a:alpha val="61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23F82734-B9FC-4C9D-BE49-9B422B54D2C7}"/>
                  </a:ext>
                </a:extLst>
              </p:cNvPr>
              <p:cNvSpPr/>
              <p:nvPr/>
            </p:nvSpPr>
            <p:spPr>
              <a:xfrm>
                <a:off x="4158662" y="2317868"/>
                <a:ext cx="1106774" cy="1033726"/>
              </a:xfrm>
              <a:custGeom>
                <a:avLst/>
                <a:gdLst>
                  <a:gd name="connsiteX0" fmla="*/ 1084202 w 1106774"/>
                  <a:gd name="connsiteY0" fmla="*/ 735466 h 1033726"/>
                  <a:gd name="connsiteX1" fmla="*/ 397488 w 1106774"/>
                  <a:gd name="connsiteY1" fmla="*/ 985097 h 1033726"/>
                  <a:gd name="connsiteX2" fmla="*/ 22584 w 1106774"/>
                  <a:gd name="connsiteY2" fmla="*/ 298535 h 1033726"/>
                  <a:gd name="connsiteX3" fmla="*/ 709451 w 1106774"/>
                  <a:gd name="connsiteY3" fmla="*/ 48599 h 1033726"/>
                  <a:gd name="connsiteX4" fmla="*/ 1084202 w 1106774"/>
                  <a:gd name="connsiteY4" fmla="*/ 735466 h 1033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6774" h="1033726">
                    <a:moveTo>
                      <a:pt x="1084202" y="735466"/>
                    </a:moveTo>
                    <a:cubicBezTo>
                      <a:pt x="997944" y="994088"/>
                      <a:pt x="690706" y="1105797"/>
                      <a:pt x="397488" y="985097"/>
                    </a:cubicBezTo>
                    <a:cubicBezTo>
                      <a:pt x="104118" y="864396"/>
                      <a:pt x="-63522" y="557005"/>
                      <a:pt x="22584" y="298535"/>
                    </a:cubicBezTo>
                    <a:cubicBezTo>
                      <a:pt x="108690" y="39759"/>
                      <a:pt x="416080" y="-72102"/>
                      <a:pt x="709451" y="48599"/>
                    </a:cubicBezTo>
                    <a:cubicBezTo>
                      <a:pt x="1002516" y="169299"/>
                      <a:pt x="1170308" y="476843"/>
                      <a:pt x="1084202" y="735466"/>
                    </a:cubicBezTo>
                    <a:close/>
                  </a:path>
                </a:pathLst>
              </a:custGeom>
              <a:solidFill>
                <a:srgbClr val="ADADAD">
                  <a:alpha val="65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9DFDD72C-E28A-48EF-ABB3-CE40A718ABD3}"/>
                  </a:ext>
                </a:extLst>
              </p:cNvPr>
              <p:cNvSpPr/>
              <p:nvPr/>
            </p:nvSpPr>
            <p:spPr>
              <a:xfrm>
                <a:off x="4157920" y="2315832"/>
                <a:ext cx="1090833" cy="1020246"/>
              </a:xfrm>
              <a:custGeom>
                <a:avLst/>
                <a:gdLst>
                  <a:gd name="connsiteX0" fmla="*/ 1071990 w 1090833"/>
                  <a:gd name="connsiteY0" fmla="*/ 708851 h 1020246"/>
                  <a:gd name="connsiteX1" fmla="*/ 403716 w 1090833"/>
                  <a:gd name="connsiteY1" fmla="*/ 979818 h 1020246"/>
                  <a:gd name="connsiteX2" fmla="*/ 18906 w 1090833"/>
                  <a:gd name="connsiteY2" fmla="*/ 311696 h 1020246"/>
                  <a:gd name="connsiteX3" fmla="*/ 687332 w 1090833"/>
                  <a:gd name="connsiteY3" fmla="*/ 40424 h 1020246"/>
                  <a:gd name="connsiteX4" fmla="*/ 1071990 w 1090833"/>
                  <a:gd name="connsiteY4" fmla="*/ 708851 h 1020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833" h="1020246">
                    <a:moveTo>
                      <a:pt x="1071990" y="708851"/>
                    </a:moveTo>
                    <a:cubicBezTo>
                      <a:pt x="993656" y="968235"/>
                      <a:pt x="694495" y="1089546"/>
                      <a:pt x="403716" y="979818"/>
                    </a:cubicBezTo>
                    <a:cubicBezTo>
                      <a:pt x="112784" y="870090"/>
                      <a:pt x="-59428" y="570928"/>
                      <a:pt x="18906" y="311696"/>
                    </a:cubicBezTo>
                    <a:cubicBezTo>
                      <a:pt x="97239" y="52006"/>
                      <a:pt x="396401" y="-69304"/>
                      <a:pt x="687332" y="40424"/>
                    </a:cubicBezTo>
                    <a:cubicBezTo>
                      <a:pt x="977959" y="150152"/>
                      <a:pt x="1150171" y="449313"/>
                      <a:pt x="1071990" y="708851"/>
                    </a:cubicBezTo>
                    <a:close/>
                  </a:path>
                </a:pathLst>
              </a:custGeom>
              <a:solidFill>
                <a:srgbClr val="A9A9A9">
                  <a:alpha val="68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ED818799-05F8-409F-91BE-755392E1A9F3}"/>
                  </a:ext>
                </a:extLst>
              </p:cNvPr>
              <p:cNvSpPr/>
              <p:nvPr/>
            </p:nvSpPr>
            <p:spPr>
              <a:xfrm>
                <a:off x="4156730" y="2312972"/>
                <a:ext cx="1075540" cy="1008286"/>
              </a:xfrm>
              <a:custGeom>
                <a:avLst/>
                <a:gdLst>
                  <a:gd name="connsiteX0" fmla="*/ 1060074 w 1075540"/>
                  <a:gd name="connsiteY0" fmla="*/ 683059 h 1008286"/>
                  <a:gd name="connsiteX1" fmla="*/ 410241 w 1075540"/>
                  <a:gd name="connsiteY1" fmla="*/ 975362 h 1008286"/>
                  <a:gd name="connsiteX2" fmla="*/ 15524 w 1075540"/>
                  <a:gd name="connsiteY2" fmla="*/ 325529 h 1008286"/>
                  <a:gd name="connsiteX3" fmla="*/ 665511 w 1075540"/>
                  <a:gd name="connsiteY3" fmla="*/ 32920 h 1008286"/>
                  <a:gd name="connsiteX4" fmla="*/ 1060074 w 1075540"/>
                  <a:gd name="connsiteY4" fmla="*/ 683059 h 1008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75540" h="1008286">
                    <a:moveTo>
                      <a:pt x="1060074" y="683059"/>
                    </a:moveTo>
                    <a:cubicBezTo>
                      <a:pt x="989513" y="943206"/>
                      <a:pt x="698734" y="1074117"/>
                      <a:pt x="410241" y="975362"/>
                    </a:cubicBezTo>
                    <a:cubicBezTo>
                      <a:pt x="121595" y="876607"/>
                      <a:pt x="-55037" y="585675"/>
                      <a:pt x="15524" y="325529"/>
                    </a:cubicBezTo>
                    <a:cubicBezTo>
                      <a:pt x="85933" y="65077"/>
                      <a:pt x="376865" y="-65835"/>
                      <a:pt x="665511" y="32920"/>
                    </a:cubicBezTo>
                    <a:cubicBezTo>
                      <a:pt x="953851" y="131676"/>
                      <a:pt x="1130483" y="422760"/>
                      <a:pt x="1060074" y="683059"/>
                    </a:cubicBezTo>
                    <a:close/>
                  </a:path>
                </a:pathLst>
              </a:custGeom>
              <a:solidFill>
                <a:srgbClr val="A5A5A5">
                  <a:alpha val="71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411F635F-4496-4B58-A1EE-7F6BD0F37161}"/>
                  </a:ext>
                </a:extLst>
              </p:cNvPr>
              <p:cNvSpPr/>
              <p:nvPr/>
            </p:nvSpPr>
            <p:spPr>
              <a:xfrm>
                <a:off x="4155098" y="2309622"/>
                <a:ext cx="1060979" cy="997550"/>
              </a:xfrm>
              <a:custGeom>
                <a:avLst/>
                <a:gdLst>
                  <a:gd name="connsiteX0" fmla="*/ 1048600 w 1060979"/>
                  <a:gd name="connsiteY0" fmla="*/ 657758 h 997550"/>
                  <a:gd name="connsiteX1" fmla="*/ 417054 w 1060979"/>
                  <a:gd name="connsiteY1" fmla="*/ 971397 h 997550"/>
                  <a:gd name="connsiteX2" fmla="*/ 12432 w 1060979"/>
                  <a:gd name="connsiteY2" fmla="*/ 340003 h 997550"/>
                  <a:gd name="connsiteX3" fmla="*/ 643978 w 1060979"/>
                  <a:gd name="connsiteY3" fmla="*/ 26212 h 997550"/>
                  <a:gd name="connsiteX4" fmla="*/ 1048600 w 1060979"/>
                  <a:gd name="connsiteY4" fmla="*/ 657758 h 997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0979" h="997550">
                    <a:moveTo>
                      <a:pt x="1048600" y="657758"/>
                    </a:moveTo>
                    <a:cubicBezTo>
                      <a:pt x="985963" y="918819"/>
                      <a:pt x="703262" y="1059179"/>
                      <a:pt x="417054" y="971397"/>
                    </a:cubicBezTo>
                    <a:cubicBezTo>
                      <a:pt x="130847" y="883614"/>
                      <a:pt x="-50357" y="600912"/>
                      <a:pt x="12432" y="340003"/>
                    </a:cubicBezTo>
                    <a:cubicBezTo>
                      <a:pt x="75069" y="78790"/>
                      <a:pt x="357771" y="-61723"/>
                      <a:pt x="643978" y="26212"/>
                    </a:cubicBezTo>
                    <a:cubicBezTo>
                      <a:pt x="930033" y="113842"/>
                      <a:pt x="1111236" y="396544"/>
                      <a:pt x="1048600" y="657758"/>
                    </a:cubicBezTo>
                    <a:close/>
                  </a:path>
                </a:pathLst>
              </a:custGeom>
              <a:solidFill>
                <a:srgbClr val="A1A1A1">
                  <a:alpha val="74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D0859959-04B8-4D83-8EB9-1B82D5EFE9D3}"/>
                  </a:ext>
                </a:extLst>
              </p:cNvPr>
              <p:cNvSpPr/>
              <p:nvPr/>
            </p:nvSpPr>
            <p:spPr>
              <a:xfrm>
                <a:off x="4153238" y="2305515"/>
                <a:ext cx="1046963" cy="988243"/>
              </a:xfrm>
              <a:custGeom>
                <a:avLst/>
                <a:gdLst>
                  <a:gd name="connsiteX0" fmla="*/ 1037354 w 1046963"/>
                  <a:gd name="connsiteY0" fmla="*/ 633214 h 988243"/>
                  <a:gd name="connsiteX1" fmla="*/ 424248 w 1046963"/>
                  <a:gd name="connsiteY1" fmla="*/ 968189 h 988243"/>
                  <a:gd name="connsiteX2" fmla="*/ 9568 w 1046963"/>
                  <a:gd name="connsiteY2" fmla="*/ 355236 h 988243"/>
                  <a:gd name="connsiteX3" fmla="*/ 622673 w 1046963"/>
                  <a:gd name="connsiteY3" fmla="*/ 20109 h 988243"/>
                  <a:gd name="connsiteX4" fmla="*/ 1037354 w 1046963"/>
                  <a:gd name="connsiteY4" fmla="*/ 633214 h 9882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46963" h="988243">
                    <a:moveTo>
                      <a:pt x="1037354" y="633214"/>
                    </a:moveTo>
                    <a:cubicBezTo>
                      <a:pt x="982489" y="895037"/>
                      <a:pt x="708017" y="1044846"/>
                      <a:pt x="424248" y="968189"/>
                    </a:cubicBezTo>
                    <a:cubicBezTo>
                      <a:pt x="140327" y="891380"/>
                      <a:pt x="-45144" y="616907"/>
                      <a:pt x="9568" y="355236"/>
                    </a:cubicBezTo>
                    <a:cubicBezTo>
                      <a:pt x="64432" y="93261"/>
                      <a:pt x="338752" y="-56701"/>
                      <a:pt x="622673" y="20109"/>
                    </a:cubicBezTo>
                    <a:cubicBezTo>
                      <a:pt x="906595" y="96766"/>
                      <a:pt x="1092218" y="371238"/>
                      <a:pt x="1037354" y="633214"/>
                    </a:cubicBezTo>
                    <a:close/>
                  </a:path>
                </a:pathLst>
              </a:custGeom>
              <a:solidFill>
                <a:srgbClr val="9D9D9D">
                  <a:alpha val="77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A9F3E913-AD51-4B61-8ABB-520F90DE3E5B}"/>
                  </a:ext>
                </a:extLst>
              </p:cNvPr>
              <p:cNvSpPr/>
              <p:nvPr/>
            </p:nvSpPr>
            <p:spPr>
              <a:xfrm>
                <a:off x="4151260" y="2300432"/>
                <a:ext cx="1033497" cy="980642"/>
              </a:xfrm>
              <a:custGeom>
                <a:avLst/>
                <a:gdLst>
                  <a:gd name="connsiteX0" fmla="*/ 1026377 w 1033497"/>
                  <a:gd name="connsiteY0" fmla="*/ 609645 h 980642"/>
                  <a:gd name="connsiteX1" fmla="*/ 431712 w 1033497"/>
                  <a:gd name="connsiteY1" fmla="*/ 965804 h 980642"/>
                  <a:gd name="connsiteX2" fmla="*/ 7125 w 1033497"/>
                  <a:gd name="connsiteY2" fmla="*/ 371292 h 980642"/>
                  <a:gd name="connsiteX3" fmla="*/ 601791 w 1033497"/>
                  <a:gd name="connsiteY3" fmla="*/ 14828 h 980642"/>
                  <a:gd name="connsiteX4" fmla="*/ 1026377 w 1033497"/>
                  <a:gd name="connsiteY4" fmla="*/ 609645 h 9806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33497" h="980642">
                    <a:moveTo>
                      <a:pt x="1026377" y="609645"/>
                    </a:moveTo>
                    <a:cubicBezTo>
                      <a:pt x="979285" y="872230"/>
                      <a:pt x="713195" y="1031641"/>
                      <a:pt x="431712" y="965804"/>
                    </a:cubicBezTo>
                    <a:cubicBezTo>
                      <a:pt x="150077" y="899967"/>
                      <a:pt x="-39814" y="633724"/>
                      <a:pt x="7125" y="371292"/>
                    </a:cubicBezTo>
                    <a:cubicBezTo>
                      <a:pt x="54065" y="108554"/>
                      <a:pt x="320308" y="-51009"/>
                      <a:pt x="601791" y="14828"/>
                    </a:cubicBezTo>
                    <a:cubicBezTo>
                      <a:pt x="883273" y="80665"/>
                      <a:pt x="1073316" y="346755"/>
                      <a:pt x="1026377" y="609645"/>
                    </a:cubicBezTo>
                    <a:close/>
                  </a:path>
                </a:pathLst>
              </a:custGeom>
              <a:solidFill>
                <a:srgbClr val="999999">
                  <a:alpha val="81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70FCE033-3BC2-4E31-A5B7-69DB4495C2EB}"/>
                  </a:ext>
                </a:extLst>
              </p:cNvPr>
              <p:cNvSpPr/>
              <p:nvPr/>
            </p:nvSpPr>
            <p:spPr>
              <a:xfrm>
                <a:off x="4148798" y="2294562"/>
                <a:ext cx="1020745" cy="974542"/>
              </a:xfrm>
              <a:custGeom>
                <a:avLst/>
                <a:gdLst>
                  <a:gd name="connsiteX0" fmla="*/ 1015733 w 1020745"/>
                  <a:gd name="connsiteY0" fmla="*/ 586712 h 974542"/>
                  <a:gd name="connsiteX1" fmla="*/ 439509 w 1020745"/>
                  <a:gd name="connsiteY1" fmla="*/ 964207 h 974542"/>
                  <a:gd name="connsiteX2" fmla="*/ 5016 w 1020745"/>
                  <a:gd name="connsiteY2" fmla="*/ 388135 h 974542"/>
                  <a:gd name="connsiteX3" fmla="*/ 581240 w 1020745"/>
                  <a:gd name="connsiteY3" fmla="*/ 10335 h 974542"/>
                  <a:gd name="connsiteX4" fmla="*/ 1015733 w 1020745"/>
                  <a:gd name="connsiteY4" fmla="*/ 586712 h 97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20745" h="974542">
                    <a:moveTo>
                      <a:pt x="1015733" y="586712"/>
                    </a:moveTo>
                    <a:cubicBezTo>
                      <a:pt x="976566" y="850059"/>
                      <a:pt x="718553" y="1019071"/>
                      <a:pt x="439509" y="964207"/>
                    </a:cubicBezTo>
                    <a:cubicBezTo>
                      <a:pt x="160312" y="909343"/>
                      <a:pt x="-34151" y="651482"/>
                      <a:pt x="5016" y="388135"/>
                    </a:cubicBezTo>
                    <a:cubicBezTo>
                      <a:pt x="44183" y="124483"/>
                      <a:pt x="302043" y="-44529"/>
                      <a:pt x="581240" y="10335"/>
                    </a:cubicBezTo>
                    <a:cubicBezTo>
                      <a:pt x="860285" y="65199"/>
                      <a:pt x="1054900" y="323212"/>
                      <a:pt x="1015733" y="586712"/>
                    </a:cubicBezTo>
                    <a:close/>
                  </a:path>
                </a:pathLst>
              </a:custGeom>
              <a:solidFill>
                <a:srgbClr val="949494">
                  <a:alpha val="84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74906B35-A401-4B37-A19E-A7AB0779589D}"/>
                  </a:ext>
                </a:extLst>
              </p:cNvPr>
              <p:cNvSpPr/>
              <p:nvPr/>
            </p:nvSpPr>
            <p:spPr>
              <a:xfrm>
                <a:off x="4145982" y="2288166"/>
                <a:ext cx="1008700" cy="969919"/>
              </a:xfrm>
              <a:custGeom>
                <a:avLst/>
                <a:gdLst>
                  <a:gd name="connsiteX0" fmla="*/ 1005442 w 1008700"/>
                  <a:gd name="connsiteY0" fmla="*/ 564457 h 969919"/>
                  <a:gd name="connsiteX1" fmla="*/ 447658 w 1008700"/>
                  <a:gd name="connsiteY1" fmla="*/ 963288 h 969919"/>
                  <a:gd name="connsiteX2" fmla="*/ 3260 w 1008700"/>
                  <a:gd name="connsiteY2" fmla="*/ 405656 h 969919"/>
                  <a:gd name="connsiteX3" fmla="*/ 561044 w 1008700"/>
                  <a:gd name="connsiteY3" fmla="*/ 6673 h 969919"/>
                  <a:gd name="connsiteX4" fmla="*/ 1005442 w 1008700"/>
                  <a:gd name="connsiteY4" fmla="*/ 564457 h 9699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8700" h="969919">
                    <a:moveTo>
                      <a:pt x="1005442" y="564457"/>
                    </a:moveTo>
                    <a:cubicBezTo>
                      <a:pt x="974048" y="828566"/>
                      <a:pt x="724416" y="1007179"/>
                      <a:pt x="447658" y="963288"/>
                    </a:cubicBezTo>
                    <a:cubicBezTo>
                      <a:pt x="170747" y="919397"/>
                      <a:pt x="-28134" y="669765"/>
                      <a:pt x="3260" y="405656"/>
                    </a:cubicBezTo>
                    <a:cubicBezTo>
                      <a:pt x="34502" y="141242"/>
                      <a:pt x="284286" y="-37371"/>
                      <a:pt x="561044" y="6673"/>
                    </a:cubicBezTo>
                    <a:cubicBezTo>
                      <a:pt x="837802" y="50412"/>
                      <a:pt x="1036836" y="300195"/>
                      <a:pt x="1005442" y="564457"/>
                    </a:cubicBezTo>
                    <a:close/>
                  </a:path>
                </a:pathLst>
              </a:custGeom>
              <a:solidFill>
                <a:srgbClr val="909090">
                  <a:alpha val="87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E8413F3F-07D0-4660-B3B4-3AE226D97D23}"/>
                  </a:ext>
                </a:extLst>
              </p:cNvPr>
              <p:cNvSpPr/>
              <p:nvPr/>
            </p:nvSpPr>
            <p:spPr>
              <a:xfrm>
                <a:off x="4142978" y="2280888"/>
                <a:ext cx="997334" cy="966986"/>
              </a:xfrm>
              <a:custGeom>
                <a:avLst/>
                <a:gdLst>
                  <a:gd name="connsiteX0" fmla="*/ 995492 w 997334"/>
                  <a:gd name="connsiteY0" fmla="*/ 543083 h 966986"/>
                  <a:gd name="connsiteX1" fmla="*/ 456148 w 997334"/>
                  <a:gd name="connsiteY1" fmla="*/ 963250 h 966986"/>
                  <a:gd name="connsiteX2" fmla="*/ 1844 w 997334"/>
                  <a:gd name="connsiteY2" fmla="*/ 424059 h 966986"/>
                  <a:gd name="connsiteX3" fmla="*/ 541187 w 997334"/>
                  <a:gd name="connsiteY3" fmla="*/ 3740 h 966986"/>
                  <a:gd name="connsiteX4" fmla="*/ 995492 w 997334"/>
                  <a:gd name="connsiteY4" fmla="*/ 543083 h 9669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7334" h="966986">
                    <a:moveTo>
                      <a:pt x="995492" y="543083"/>
                    </a:moveTo>
                    <a:cubicBezTo>
                      <a:pt x="972022" y="807954"/>
                      <a:pt x="730468" y="996168"/>
                      <a:pt x="456148" y="963250"/>
                    </a:cubicBezTo>
                    <a:cubicBezTo>
                      <a:pt x="181676" y="930332"/>
                      <a:pt x="-21626" y="688930"/>
                      <a:pt x="1844" y="424059"/>
                    </a:cubicBezTo>
                    <a:cubicBezTo>
                      <a:pt x="25314" y="158883"/>
                      <a:pt x="266715" y="-29179"/>
                      <a:pt x="541187" y="3740"/>
                    </a:cubicBezTo>
                    <a:cubicBezTo>
                      <a:pt x="815507" y="36505"/>
                      <a:pt x="1018961" y="277907"/>
                      <a:pt x="995492" y="543083"/>
                    </a:cubicBezTo>
                    <a:close/>
                  </a:path>
                </a:pathLst>
              </a:custGeom>
              <a:solidFill>
                <a:srgbClr val="8C8C8C">
                  <a:alpha val="90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2BADB3E4-A2B0-4C59-9038-5519A4DFDDC7}"/>
                  </a:ext>
                </a:extLst>
              </p:cNvPr>
              <p:cNvSpPr/>
              <p:nvPr/>
            </p:nvSpPr>
            <p:spPr>
              <a:xfrm>
                <a:off x="4139264" y="2272448"/>
                <a:ext cx="986933" cy="965887"/>
              </a:xfrm>
              <a:custGeom>
                <a:avLst/>
                <a:gdLst>
                  <a:gd name="connsiteX0" fmla="*/ 986100 w 986933"/>
                  <a:gd name="connsiteY0" fmla="*/ 522872 h 965887"/>
                  <a:gd name="connsiteX1" fmla="*/ 465044 w 986933"/>
                  <a:gd name="connsiteY1" fmla="*/ 964223 h 965887"/>
                  <a:gd name="connsiteX2" fmla="*/ 834 w 986933"/>
                  <a:gd name="connsiteY2" fmla="*/ 443319 h 965887"/>
                  <a:gd name="connsiteX3" fmla="*/ 521737 w 986933"/>
                  <a:gd name="connsiteY3" fmla="*/ 1664 h 965887"/>
                  <a:gd name="connsiteX4" fmla="*/ 986100 w 986933"/>
                  <a:gd name="connsiteY4" fmla="*/ 522872 h 9658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6933" h="965887">
                    <a:moveTo>
                      <a:pt x="986100" y="522872"/>
                    </a:moveTo>
                    <a:cubicBezTo>
                      <a:pt x="970403" y="788658"/>
                      <a:pt x="737231" y="986168"/>
                      <a:pt x="465044" y="964223"/>
                    </a:cubicBezTo>
                    <a:cubicBezTo>
                      <a:pt x="192858" y="942277"/>
                      <a:pt x="-14863" y="709105"/>
                      <a:pt x="834" y="443319"/>
                    </a:cubicBezTo>
                    <a:cubicBezTo>
                      <a:pt x="16531" y="177381"/>
                      <a:pt x="249551" y="-20281"/>
                      <a:pt x="521737" y="1664"/>
                    </a:cubicBezTo>
                    <a:cubicBezTo>
                      <a:pt x="793924" y="23610"/>
                      <a:pt x="1001797" y="256934"/>
                      <a:pt x="986100" y="522872"/>
                    </a:cubicBezTo>
                    <a:close/>
                  </a:path>
                </a:pathLst>
              </a:custGeom>
              <a:solidFill>
                <a:srgbClr val="888888">
                  <a:alpha val="94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9AE1EC91-944C-4272-9900-C1B192D6BB93}"/>
                  </a:ext>
                </a:extLst>
              </p:cNvPr>
              <p:cNvSpPr/>
              <p:nvPr/>
            </p:nvSpPr>
            <p:spPr>
              <a:xfrm>
                <a:off x="4135311" y="2263485"/>
                <a:ext cx="977161" cy="966286"/>
              </a:xfrm>
              <a:custGeom>
                <a:avLst/>
                <a:gdLst>
                  <a:gd name="connsiteX0" fmla="*/ 976947 w 977161"/>
                  <a:gd name="connsiteY0" fmla="*/ 503184 h 966286"/>
                  <a:gd name="connsiteX1" fmla="*/ 474332 w 977161"/>
                  <a:gd name="connsiteY1" fmla="*/ 965870 h 966286"/>
                  <a:gd name="connsiteX2" fmla="*/ 215 w 977161"/>
                  <a:gd name="connsiteY2" fmla="*/ 463407 h 966286"/>
                  <a:gd name="connsiteX3" fmla="*/ 502678 w 977161"/>
                  <a:gd name="connsiteY3" fmla="*/ 416 h 966286"/>
                  <a:gd name="connsiteX4" fmla="*/ 976947 w 977161"/>
                  <a:gd name="connsiteY4" fmla="*/ 503184 h 966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77161" h="966286">
                    <a:moveTo>
                      <a:pt x="976947" y="503184"/>
                    </a:moveTo>
                    <a:cubicBezTo>
                      <a:pt x="969174" y="769732"/>
                      <a:pt x="744080" y="976843"/>
                      <a:pt x="474332" y="965870"/>
                    </a:cubicBezTo>
                    <a:cubicBezTo>
                      <a:pt x="204431" y="954897"/>
                      <a:pt x="-7710" y="729955"/>
                      <a:pt x="215" y="463407"/>
                    </a:cubicBezTo>
                    <a:cubicBezTo>
                      <a:pt x="7988" y="196707"/>
                      <a:pt x="232930" y="-10556"/>
                      <a:pt x="502678" y="416"/>
                    </a:cubicBezTo>
                    <a:cubicBezTo>
                      <a:pt x="772426" y="11389"/>
                      <a:pt x="984872" y="236331"/>
                      <a:pt x="976947" y="503184"/>
                    </a:cubicBezTo>
                    <a:close/>
                  </a:path>
                </a:pathLst>
              </a:custGeom>
              <a:solidFill>
                <a:srgbClr val="848484">
                  <a:alpha val="97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6F9F5580-065F-423D-9B1C-FA3A89CCEFDB}"/>
                  </a:ext>
                </a:extLst>
              </p:cNvPr>
              <p:cNvSpPr/>
              <p:nvPr/>
            </p:nvSpPr>
            <p:spPr>
              <a:xfrm>
                <a:off x="4130954" y="2253538"/>
                <a:ext cx="968197" cy="968349"/>
              </a:xfrm>
              <a:custGeom>
                <a:avLst/>
                <a:gdLst>
                  <a:gd name="connsiteX0" fmla="*/ 968197 w 968197"/>
                  <a:gd name="connsiteY0" fmla="*/ 484327 h 968349"/>
                  <a:gd name="connsiteX1" fmla="*/ 484023 w 968197"/>
                  <a:gd name="connsiteY1" fmla="*/ 968350 h 968349"/>
                  <a:gd name="connsiteX2" fmla="*/ 0 w 968197"/>
                  <a:gd name="connsiteY2" fmla="*/ 484327 h 968349"/>
                  <a:gd name="connsiteX3" fmla="*/ 484023 w 968197"/>
                  <a:gd name="connsiteY3" fmla="*/ 0 h 968349"/>
                  <a:gd name="connsiteX4" fmla="*/ 968197 w 968197"/>
                  <a:gd name="connsiteY4" fmla="*/ 484327 h 968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68197" h="968349">
                    <a:moveTo>
                      <a:pt x="968197" y="484327"/>
                    </a:moveTo>
                    <a:cubicBezTo>
                      <a:pt x="968197" y="751637"/>
                      <a:pt x="751484" y="968350"/>
                      <a:pt x="484023" y="968350"/>
                    </a:cubicBezTo>
                    <a:cubicBezTo>
                      <a:pt x="216560" y="968350"/>
                      <a:pt x="0" y="751637"/>
                      <a:pt x="0" y="484327"/>
                    </a:cubicBezTo>
                    <a:cubicBezTo>
                      <a:pt x="0" y="216713"/>
                      <a:pt x="216560" y="0"/>
                      <a:pt x="484023" y="0"/>
                    </a:cubicBezTo>
                    <a:cubicBezTo>
                      <a:pt x="751484" y="153"/>
                      <a:pt x="968197" y="216865"/>
                      <a:pt x="968197" y="484327"/>
                    </a:cubicBezTo>
                    <a:close/>
                  </a:path>
                </a:pathLst>
              </a:custGeom>
              <a:solidFill>
                <a:srgbClr val="808080"/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</p:grpSp>
        <p:grpSp>
          <p:nvGrpSpPr>
            <p:cNvPr id="74" name="Graphic 2">
              <a:extLst>
                <a:ext uri="{FF2B5EF4-FFF2-40B4-BE49-F238E27FC236}">
                  <a16:creationId xmlns:a16="http://schemas.microsoft.com/office/drawing/2014/main" id="{5128D167-10D2-4D6C-BBB8-C7E43816EE75}"/>
                </a:ext>
              </a:extLst>
            </p:cNvPr>
            <p:cNvGrpSpPr/>
            <p:nvPr/>
          </p:nvGrpSpPr>
          <p:grpSpPr>
            <a:xfrm>
              <a:off x="7304074" y="3679393"/>
              <a:ext cx="1514022" cy="1514122"/>
              <a:chOff x="7304074" y="3679393"/>
              <a:chExt cx="1514022" cy="1514122"/>
            </a:xfrm>
          </p:grpSpPr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1416BAF3-2B9E-4E8B-955B-94F2DBB7C09B}"/>
                  </a:ext>
                </a:extLst>
              </p:cNvPr>
              <p:cNvSpPr/>
              <p:nvPr/>
            </p:nvSpPr>
            <p:spPr>
              <a:xfrm>
                <a:off x="7304978" y="3680400"/>
                <a:ext cx="1513117" cy="1513115"/>
              </a:xfrm>
              <a:custGeom>
                <a:avLst/>
                <a:gdLst>
                  <a:gd name="connsiteX0" fmla="*/ 1196198 w 1513117"/>
                  <a:gd name="connsiteY0" fmla="*/ 317204 h 1513115"/>
                  <a:gd name="connsiteX1" fmla="*/ 1372220 w 1513117"/>
                  <a:gd name="connsiteY1" fmla="*/ 1372270 h 1513115"/>
                  <a:gd name="connsiteX2" fmla="*/ 317307 w 1513117"/>
                  <a:gd name="connsiteY2" fmla="*/ 1196095 h 1513115"/>
                  <a:gd name="connsiteX3" fmla="*/ 140828 w 1513117"/>
                  <a:gd name="connsiteY3" fmla="*/ 141182 h 1513115"/>
                  <a:gd name="connsiteX4" fmla="*/ 1196198 w 1513117"/>
                  <a:gd name="connsiteY4" fmla="*/ 317204 h 1513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13117" h="1513115">
                    <a:moveTo>
                      <a:pt x="1196198" y="317204"/>
                    </a:moveTo>
                    <a:cubicBezTo>
                      <a:pt x="1536202" y="657209"/>
                      <a:pt x="1614993" y="1129649"/>
                      <a:pt x="1372220" y="1372270"/>
                    </a:cubicBezTo>
                    <a:cubicBezTo>
                      <a:pt x="1129294" y="1615043"/>
                      <a:pt x="657159" y="1536100"/>
                      <a:pt x="317307" y="1196095"/>
                    </a:cubicBezTo>
                    <a:cubicBezTo>
                      <a:pt x="-23002" y="855938"/>
                      <a:pt x="-101945" y="383651"/>
                      <a:pt x="140828" y="141182"/>
                    </a:cubicBezTo>
                    <a:cubicBezTo>
                      <a:pt x="383601" y="-102048"/>
                      <a:pt x="856346" y="-23105"/>
                      <a:pt x="1196198" y="317204"/>
                    </a:cubicBezTo>
                    <a:close/>
                  </a:path>
                </a:pathLst>
              </a:custGeom>
              <a:solidFill>
                <a:srgbClr val="FFFFFF">
                  <a:alpha val="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50C80FB4-D398-47F7-A544-124BC876FE9B}"/>
                  </a:ext>
                </a:extLst>
              </p:cNvPr>
              <p:cNvSpPr/>
              <p:nvPr/>
            </p:nvSpPr>
            <p:spPr>
              <a:xfrm>
                <a:off x="7307892" y="3686754"/>
                <a:ext cx="1489805" cy="1482792"/>
              </a:xfrm>
              <a:custGeom>
                <a:avLst/>
                <a:gdLst>
                  <a:gd name="connsiteX0" fmla="*/ 1356352 w 1489805"/>
                  <a:gd name="connsiteY0" fmla="*/ 1337264 h 1482792"/>
                  <a:gd name="connsiteX1" fmla="*/ 319880 w 1489805"/>
                  <a:gd name="connsiteY1" fmla="*/ 1182273 h 1482792"/>
                  <a:gd name="connsiteX2" fmla="*/ 133494 w 1489805"/>
                  <a:gd name="connsiteY2" fmla="*/ 145649 h 1482792"/>
                  <a:gd name="connsiteX3" fmla="*/ 1170424 w 1489805"/>
                  <a:gd name="connsiteY3" fmla="*/ 300487 h 1482792"/>
                  <a:gd name="connsiteX4" fmla="*/ 1356352 w 1489805"/>
                  <a:gd name="connsiteY4" fmla="*/ 1337264 h 14827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89805" h="1482792">
                    <a:moveTo>
                      <a:pt x="1356352" y="1337264"/>
                    </a:moveTo>
                    <a:cubicBezTo>
                      <a:pt x="1121199" y="1580952"/>
                      <a:pt x="657445" y="1511457"/>
                      <a:pt x="319880" y="1182273"/>
                    </a:cubicBezTo>
                    <a:cubicBezTo>
                      <a:pt x="-18144" y="853090"/>
                      <a:pt x="-101507" y="389032"/>
                      <a:pt x="133494" y="145649"/>
                    </a:cubicBezTo>
                    <a:cubicBezTo>
                      <a:pt x="368343" y="-98191"/>
                      <a:pt x="832705" y="-28697"/>
                      <a:pt x="1170424" y="300487"/>
                    </a:cubicBezTo>
                    <a:cubicBezTo>
                      <a:pt x="1507990" y="629519"/>
                      <a:pt x="1591200" y="1093729"/>
                      <a:pt x="1356352" y="1337264"/>
                    </a:cubicBezTo>
                    <a:close/>
                  </a:path>
                </a:pathLst>
              </a:custGeom>
              <a:solidFill>
                <a:srgbClr val="FBFBFB">
                  <a:alpha val="3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35C13F7A-3ACC-405C-BB05-77321176BB80}"/>
                  </a:ext>
                </a:extLst>
              </p:cNvPr>
              <p:cNvSpPr/>
              <p:nvPr/>
            </p:nvSpPr>
            <p:spPr>
              <a:xfrm>
                <a:off x="7310541" y="3692870"/>
                <a:ext cx="1466827" cy="1452727"/>
              </a:xfrm>
              <a:custGeom>
                <a:avLst/>
                <a:gdLst>
                  <a:gd name="connsiteX0" fmla="*/ 1340596 w 1466827"/>
                  <a:gd name="connsiteY0" fmla="*/ 1302344 h 1452727"/>
                  <a:gd name="connsiteX1" fmla="*/ 322564 w 1466827"/>
                  <a:gd name="connsiteY1" fmla="*/ 1168689 h 1452727"/>
                  <a:gd name="connsiteX2" fmla="*/ 126273 w 1466827"/>
                  <a:gd name="connsiteY2" fmla="*/ 150505 h 1452727"/>
                  <a:gd name="connsiteX3" fmla="*/ 1144763 w 1466827"/>
                  <a:gd name="connsiteY3" fmla="*/ 284008 h 1452727"/>
                  <a:gd name="connsiteX4" fmla="*/ 1340596 w 1466827"/>
                  <a:gd name="connsiteY4" fmla="*/ 1302344 h 14527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66827" h="1452727">
                    <a:moveTo>
                      <a:pt x="1340596" y="1302344"/>
                    </a:moveTo>
                    <a:cubicBezTo>
                      <a:pt x="1113368" y="1546794"/>
                      <a:pt x="657692" y="1486901"/>
                      <a:pt x="322564" y="1168689"/>
                    </a:cubicBezTo>
                    <a:cubicBezTo>
                      <a:pt x="-13173" y="850478"/>
                      <a:pt x="-100955" y="394802"/>
                      <a:pt x="126273" y="150505"/>
                    </a:cubicBezTo>
                    <a:cubicBezTo>
                      <a:pt x="353349" y="-94097"/>
                      <a:pt x="809483" y="-34204"/>
                      <a:pt x="1144763" y="284008"/>
                    </a:cubicBezTo>
                    <a:cubicBezTo>
                      <a:pt x="1480043" y="602218"/>
                      <a:pt x="1567673" y="1058047"/>
                      <a:pt x="1340596" y="1302344"/>
                    </a:cubicBezTo>
                    <a:close/>
                  </a:path>
                </a:pathLst>
              </a:custGeom>
              <a:solidFill>
                <a:srgbClr val="F7F7F7">
                  <a:alpha val="6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4CF9A0BE-6E54-40AB-90BA-8B643EA0E452}"/>
                  </a:ext>
                </a:extLst>
              </p:cNvPr>
              <p:cNvSpPr/>
              <p:nvPr/>
            </p:nvSpPr>
            <p:spPr>
              <a:xfrm>
                <a:off x="7313111" y="3698895"/>
                <a:ext cx="1444085" cy="1423101"/>
              </a:xfrm>
              <a:custGeom>
                <a:avLst/>
                <a:gdLst>
                  <a:gd name="connsiteX0" fmla="*/ 1325073 w 1444085"/>
                  <a:gd name="connsiteY0" fmla="*/ 1267668 h 1423101"/>
                  <a:gd name="connsiteX1" fmla="*/ 325329 w 1444085"/>
                  <a:gd name="connsiteY1" fmla="*/ 1155349 h 1423101"/>
                  <a:gd name="connsiteX2" fmla="*/ 119132 w 1444085"/>
                  <a:gd name="connsiteY2" fmla="*/ 155605 h 1423101"/>
                  <a:gd name="connsiteX3" fmla="*/ 1119181 w 1444085"/>
                  <a:gd name="connsiteY3" fmla="*/ 267771 h 1423101"/>
                  <a:gd name="connsiteX4" fmla="*/ 1325073 w 1444085"/>
                  <a:gd name="connsiteY4" fmla="*/ 1267668 h 1423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44085" h="1423101">
                    <a:moveTo>
                      <a:pt x="1325073" y="1267668"/>
                    </a:moveTo>
                    <a:cubicBezTo>
                      <a:pt x="1105617" y="1512880"/>
                      <a:pt x="658323" y="1462435"/>
                      <a:pt x="325329" y="1155349"/>
                    </a:cubicBezTo>
                    <a:cubicBezTo>
                      <a:pt x="-7970" y="848110"/>
                      <a:pt x="-100324" y="400664"/>
                      <a:pt x="119132" y="155605"/>
                    </a:cubicBezTo>
                    <a:cubicBezTo>
                      <a:pt x="338283" y="-89759"/>
                      <a:pt x="786187" y="-39467"/>
                      <a:pt x="1119181" y="267771"/>
                    </a:cubicBezTo>
                    <a:cubicBezTo>
                      <a:pt x="1452175" y="575010"/>
                      <a:pt x="1544224" y="1022609"/>
                      <a:pt x="1325073" y="1267668"/>
                    </a:cubicBezTo>
                    <a:close/>
                  </a:path>
                </a:pathLst>
              </a:custGeom>
              <a:solidFill>
                <a:srgbClr val="F3F3F3">
                  <a:alpha val="10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143C6E20-EFF5-47AD-BFEE-CB6B3717A2A3}"/>
                  </a:ext>
                </a:extLst>
              </p:cNvPr>
              <p:cNvSpPr/>
              <p:nvPr/>
            </p:nvSpPr>
            <p:spPr>
              <a:xfrm>
                <a:off x="7315584" y="3704674"/>
                <a:ext cx="1421489" cy="1394027"/>
              </a:xfrm>
              <a:custGeom>
                <a:avLst/>
                <a:gdLst>
                  <a:gd name="connsiteX0" fmla="*/ 1309494 w 1421489"/>
                  <a:gd name="connsiteY0" fmla="*/ 1233238 h 1394027"/>
                  <a:gd name="connsiteX1" fmla="*/ 328190 w 1421489"/>
                  <a:gd name="connsiteY1" fmla="*/ 1142255 h 1394027"/>
                  <a:gd name="connsiteX2" fmla="*/ 112087 w 1421489"/>
                  <a:gd name="connsiteY2" fmla="*/ 160952 h 1394027"/>
                  <a:gd name="connsiteX3" fmla="*/ 1093695 w 1421489"/>
                  <a:gd name="connsiteY3" fmla="*/ 251934 h 1394027"/>
                  <a:gd name="connsiteX4" fmla="*/ 1309494 w 1421489"/>
                  <a:gd name="connsiteY4" fmla="*/ 1233238 h 13940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21489" h="1394027">
                    <a:moveTo>
                      <a:pt x="1309494" y="1233238"/>
                    </a:moveTo>
                    <a:cubicBezTo>
                      <a:pt x="1097963" y="1479212"/>
                      <a:pt x="658746" y="1438369"/>
                      <a:pt x="328190" y="1142255"/>
                    </a:cubicBezTo>
                    <a:cubicBezTo>
                      <a:pt x="-2823" y="845990"/>
                      <a:pt x="-99444" y="406773"/>
                      <a:pt x="112087" y="160952"/>
                    </a:cubicBezTo>
                    <a:cubicBezTo>
                      <a:pt x="323466" y="-85174"/>
                      <a:pt x="763139" y="-44484"/>
                      <a:pt x="1093695" y="251934"/>
                    </a:cubicBezTo>
                    <a:cubicBezTo>
                      <a:pt x="1424251" y="547895"/>
                      <a:pt x="1520873" y="987417"/>
                      <a:pt x="1309494" y="1233238"/>
                    </a:cubicBezTo>
                    <a:close/>
                  </a:path>
                </a:pathLst>
              </a:custGeom>
              <a:solidFill>
                <a:srgbClr val="EFEFEF">
                  <a:alpha val="13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A6068F6D-0CC5-44F2-B61A-4BF6A623DB93}"/>
                  </a:ext>
                </a:extLst>
              </p:cNvPr>
              <p:cNvSpPr/>
              <p:nvPr/>
            </p:nvSpPr>
            <p:spPr>
              <a:xfrm>
                <a:off x="7317854" y="3710154"/>
                <a:ext cx="1399258" cy="1365528"/>
              </a:xfrm>
              <a:custGeom>
                <a:avLst/>
                <a:gdLst>
                  <a:gd name="connsiteX0" fmla="*/ 1294118 w 1399258"/>
                  <a:gd name="connsiteY0" fmla="*/ 1199107 h 1365528"/>
                  <a:gd name="connsiteX1" fmla="*/ 331254 w 1399258"/>
                  <a:gd name="connsiteY1" fmla="*/ 1129460 h 1365528"/>
                  <a:gd name="connsiteX2" fmla="*/ 105092 w 1399258"/>
                  <a:gd name="connsiteY2" fmla="*/ 166597 h 1365528"/>
                  <a:gd name="connsiteX3" fmla="*/ 1068261 w 1399258"/>
                  <a:gd name="connsiteY3" fmla="*/ 236244 h 1365528"/>
                  <a:gd name="connsiteX4" fmla="*/ 1294118 w 1399258"/>
                  <a:gd name="connsiteY4" fmla="*/ 1199107 h 13655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9258" h="1365528">
                    <a:moveTo>
                      <a:pt x="1294118" y="1199107"/>
                    </a:moveTo>
                    <a:cubicBezTo>
                      <a:pt x="1090358" y="1445843"/>
                      <a:pt x="659524" y="1414600"/>
                      <a:pt x="331254" y="1129460"/>
                    </a:cubicBezTo>
                    <a:cubicBezTo>
                      <a:pt x="2680" y="844167"/>
                      <a:pt x="-98514" y="413180"/>
                      <a:pt x="105092" y="166597"/>
                    </a:cubicBezTo>
                    <a:cubicBezTo>
                      <a:pt x="308546" y="-80444"/>
                      <a:pt x="739990" y="-49049"/>
                      <a:pt x="1068261" y="236244"/>
                    </a:cubicBezTo>
                    <a:cubicBezTo>
                      <a:pt x="1396682" y="521232"/>
                      <a:pt x="1497724" y="952371"/>
                      <a:pt x="1294118" y="1199107"/>
                    </a:cubicBezTo>
                    <a:close/>
                  </a:path>
                </a:pathLst>
              </a:custGeom>
              <a:solidFill>
                <a:srgbClr val="EBEBEB">
                  <a:alpha val="16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50BC3B3F-42E9-418B-B74B-03768AC9FA03}"/>
                  </a:ext>
                </a:extLst>
              </p:cNvPr>
              <p:cNvSpPr/>
              <p:nvPr/>
            </p:nvSpPr>
            <p:spPr>
              <a:xfrm>
                <a:off x="7319991" y="3715201"/>
                <a:ext cx="1377236" cy="1337801"/>
              </a:xfrm>
              <a:custGeom>
                <a:avLst/>
                <a:gdLst>
                  <a:gd name="connsiteX0" fmla="*/ 1278874 w 1377236"/>
                  <a:gd name="connsiteY0" fmla="*/ 1165408 h 1337801"/>
                  <a:gd name="connsiteX1" fmla="*/ 334451 w 1377236"/>
                  <a:gd name="connsiteY1" fmla="*/ 1116945 h 1337801"/>
                  <a:gd name="connsiteX2" fmla="*/ 98383 w 1377236"/>
                  <a:gd name="connsiteY2" fmla="*/ 172522 h 1337801"/>
                  <a:gd name="connsiteX3" fmla="*/ 1043111 w 1377236"/>
                  <a:gd name="connsiteY3" fmla="*/ 220833 h 1337801"/>
                  <a:gd name="connsiteX4" fmla="*/ 1278874 w 1377236"/>
                  <a:gd name="connsiteY4" fmla="*/ 1165408 h 13378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77236" h="1337801">
                    <a:moveTo>
                      <a:pt x="1278874" y="1165408"/>
                    </a:moveTo>
                    <a:cubicBezTo>
                      <a:pt x="1083040" y="1413058"/>
                      <a:pt x="660283" y="1391265"/>
                      <a:pt x="334451" y="1116945"/>
                    </a:cubicBezTo>
                    <a:cubicBezTo>
                      <a:pt x="8163" y="842625"/>
                      <a:pt x="-97450" y="419867"/>
                      <a:pt x="98383" y="172522"/>
                    </a:cubicBezTo>
                    <a:cubicBezTo>
                      <a:pt x="294065" y="-75280"/>
                      <a:pt x="717280" y="-53487"/>
                      <a:pt x="1043111" y="220833"/>
                    </a:cubicBezTo>
                    <a:cubicBezTo>
                      <a:pt x="1369247" y="495001"/>
                      <a:pt x="1474556" y="917911"/>
                      <a:pt x="1278874" y="1165408"/>
                    </a:cubicBezTo>
                    <a:close/>
                  </a:path>
                </a:pathLst>
              </a:custGeom>
              <a:solidFill>
                <a:srgbClr val="E6E6E6">
                  <a:alpha val="19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DD2192B1-D991-4AEE-A95F-1A865D8C9C8B}"/>
                  </a:ext>
                </a:extLst>
              </p:cNvPr>
              <p:cNvSpPr/>
              <p:nvPr/>
            </p:nvSpPr>
            <p:spPr>
              <a:xfrm>
                <a:off x="7322239" y="3719784"/>
                <a:ext cx="1355331" cy="1310596"/>
              </a:xfrm>
              <a:custGeom>
                <a:avLst/>
                <a:gdLst>
                  <a:gd name="connsiteX0" fmla="*/ 1263672 w 1355331"/>
                  <a:gd name="connsiteY0" fmla="*/ 1132022 h 1310596"/>
                  <a:gd name="connsiteX1" fmla="*/ 337690 w 1355331"/>
                  <a:gd name="connsiteY1" fmla="*/ 1104895 h 1310596"/>
                  <a:gd name="connsiteX2" fmla="*/ 91716 w 1355331"/>
                  <a:gd name="connsiteY2" fmla="*/ 178760 h 1310596"/>
                  <a:gd name="connsiteX3" fmla="*/ 1018004 w 1355331"/>
                  <a:gd name="connsiteY3" fmla="*/ 205735 h 1310596"/>
                  <a:gd name="connsiteX4" fmla="*/ 1263672 w 1355331"/>
                  <a:gd name="connsiteY4" fmla="*/ 1132022 h 13105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55331" h="1310596">
                    <a:moveTo>
                      <a:pt x="1263672" y="1132022"/>
                    </a:moveTo>
                    <a:cubicBezTo>
                      <a:pt x="1075610" y="1380434"/>
                      <a:pt x="661083" y="1368090"/>
                      <a:pt x="337690" y="1104895"/>
                    </a:cubicBezTo>
                    <a:cubicBezTo>
                      <a:pt x="13840" y="841548"/>
                      <a:pt x="-96193" y="427020"/>
                      <a:pt x="91716" y="178760"/>
                    </a:cubicBezTo>
                    <a:cubicBezTo>
                      <a:pt x="279625" y="-69804"/>
                      <a:pt x="694459" y="-57612"/>
                      <a:pt x="1018004" y="205735"/>
                    </a:cubicBezTo>
                    <a:cubicBezTo>
                      <a:pt x="1341548" y="469082"/>
                      <a:pt x="1451429" y="883763"/>
                      <a:pt x="1263672" y="1132022"/>
                    </a:cubicBezTo>
                    <a:close/>
                  </a:path>
                </a:pathLst>
              </a:custGeom>
              <a:solidFill>
                <a:srgbClr val="E2E2E2">
                  <a:alpha val="23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23F4BF9D-A84E-4BEA-8E10-C630ACF8DA98}"/>
                  </a:ext>
                </a:extLst>
              </p:cNvPr>
              <p:cNvSpPr/>
              <p:nvPr/>
            </p:nvSpPr>
            <p:spPr>
              <a:xfrm>
                <a:off x="7323929" y="3724357"/>
                <a:ext cx="1334113" cy="1283939"/>
              </a:xfrm>
              <a:custGeom>
                <a:avLst/>
                <a:gdLst>
                  <a:gd name="connsiteX0" fmla="*/ 1248875 w 1334113"/>
                  <a:gd name="connsiteY0" fmla="*/ 1098798 h 1283939"/>
                  <a:gd name="connsiteX1" fmla="*/ 341180 w 1334113"/>
                  <a:gd name="connsiteY1" fmla="*/ 1093007 h 1283939"/>
                  <a:gd name="connsiteX2" fmla="*/ 85301 w 1334113"/>
                  <a:gd name="connsiteY2" fmla="*/ 185313 h 1283939"/>
                  <a:gd name="connsiteX3" fmla="*/ 993147 w 1334113"/>
                  <a:gd name="connsiteY3" fmla="*/ 191104 h 1283939"/>
                  <a:gd name="connsiteX4" fmla="*/ 1248875 w 1334113"/>
                  <a:gd name="connsiteY4" fmla="*/ 1098798 h 1283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34113" h="1283939">
                    <a:moveTo>
                      <a:pt x="1248875" y="1098798"/>
                    </a:moveTo>
                    <a:cubicBezTo>
                      <a:pt x="1068586" y="1347972"/>
                      <a:pt x="662439" y="1345229"/>
                      <a:pt x="341180" y="1093007"/>
                    </a:cubicBezTo>
                    <a:cubicBezTo>
                      <a:pt x="19616" y="840633"/>
                      <a:pt x="-94836" y="434334"/>
                      <a:pt x="85301" y="185313"/>
                    </a:cubicBezTo>
                    <a:cubicBezTo>
                      <a:pt x="265285" y="-64014"/>
                      <a:pt x="672041" y="-61423"/>
                      <a:pt x="993147" y="191104"/>
                    </a:cubicBezTo>
                    <a:cubicBezTo>
                      <a:pt x="1314560" y="443326"/>
                      <a:pt x="1428860" y="849777"/>
                      <a:pt x="1248875" y="1098798"/>
                    </a:cubicBezTo>
                    <a:close/>
                  </a:path>
                </a:pathLst>
              </a:custGeom>
              <a:solidFill>
                <a:srgbClr val="DEDEDE">
                  <a:alpha val="26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6A07DCFF-CD01-438E-AD25-253EBEE1B063}"/>
                  </a:ext>
                </a:extLst>
              </p:cNvPr>
              <p:cNvSpPr/>
              <p:nvPr/>
            </p:nvSpPr>
            <p:spPr>
              <a:xfrm>
                <a:off x="7325647" y="3728617"/>
                <a:ext cx="1313035" cy="1257948"/>
              </a:xfrm>
              <a:custGeom>
                <a:avLst/>
                <a:gdLst>
                  <a:gd name="connsiteX0" fmla="*/ 1234051 w 1313035"/>
                  <a:gd name="connsiteY0" fmla="*/ 1065886 h 1257948"/>
                  <a:gd name="connsiteX1" fmla="*/ 344797 w 1313035"/>
                  <a:gd name="connsiteY1" fmla="*/ 1081431 h 1257948"/>
                  <a:gd name="connsiteX2" fmla="*/ 79012 w 1313035"/>
                  <a:gd name="connsiteY2" fmla="*/ 192177 h 1257948"/>
                  <a:gd name="connsiteX3" fmla="*/ 968570 w 1313035"/>
                  <a:gd name="connsiteY3" fmla="*/ 176632 h 1257948"/>
                  <a:gd name="connsiteX4" fmla="*/ 1234051 w 1313035"/>
                  <a:gd name="connsiteY4" fmla="*/ 1065886 h 12579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13035" h="1257948">
                    <a:moveTo>
                      <a:pt x="1234051" y="1065886"/>
                    </a:moveTo>
                    <a:cubicBezTo>
                      <a:pt x="1061687" y="1315822"/>
                      <a:pt x="663618" y="1322680"/>
                      <a:pt x="344797" y="1081431"/>
                    </a:cubicBezTo>
                    <a:cubicBezTo>
                      <a:pt x="25672" y="840029"/>
                      <a:pt x="-93353" y="441961"/>
                      <a:pt x="79012" y="192177"/>
                    </a:cubicBezTo>
                    <a:cubicBezTo>
                      <a:pt x="251224" y="-57912"/>
                      <a:pt x="649597" y="-64769"/>
                      <a:pt x="968570" y="176632"/>
                    </a:cubicBezTo>
                    <a:cubicBezTo>
                      <a:pt x="1287544" y="417881"/>
                      <a:pt x="1406264" y="815950"/>
                      <a:pt x="1234051" y="1065886"/>
                    </a:cubicBezTo>
                    <a:close/>
                  </a:path>
                </a:pathLst>
              </a:custGeom>
              <a:solidFill>
                <a:srgbClr val="DADADA">
                  <a:alpha val="29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A75C04DB-3D0E-4C5B-B8FF-69426FA102B8}"/>
                  </a:ext>
                </a:extLst>
              </p:cNvPr>
              <p:cNvSpPr/>
              <p:nvPr/>
            </p:nvSpPr>
            <p:spPr>
              <a:xfrm>
                <a:off x="7327168" y="3732239"/>
                <a:ext cx="1292312" cy="1232950"/>
              </a:xfrm>
              <a:custGeom>
                <a:avLst/>
                <a:gdLst>
                  <a:gd name="connsiteX0" fmla="*/ 1219424 w 1292312"/>
                  <a:gd name="connsiteY0" fmla="*/ 1033613 h 1232950"/>
                  <a:gd name="connsiteX1" fmla="*/ 348610 w 1292312"/>
                  <a:gd name="connsiteY1" fmla="*/ 1070342 h 1232950"/>
                  <a:gd name="connsiteX2" fmla="*/ 72919 w 1292312"/>
                  <a:gd name="connsiteY2" fmla="*/ 199528 h 1232950"/>
                  <a:gd name="connsiteX3" fmla="*/ 944037 w 1292312"/>
                  <a:gd name="connsiteY3" fmla="*/ 162647 h 1232950"/>
                  <a:gd name="connsiteX4" fmla="*/ 1219424 w 1292312"/>
                  <a:gd name="connsiteY4" fmla="*/ 1033613 h 12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2312" h="1232950">
                    <a:moveTo>
                      <a:pt x="1219424" y="1033613"/>
                    </a:moveTo>
                    <a:cubicBezTo>
                      <a:pt x="1054832" y="1284311"/>
                      <a:pt x="665145" y="1300770"/>
                      <a:pt x="348610" y="1070342"/>
                    </a:cubicBezTo>
                    <a:cubicBezTo>
                      <a:pt x="31771" y="839913"/>
                      <a:pt x="-91674" y="450073"/>
                      <a:pt x="72919" y="199528"/>
                    </a:cubicBezTo>
                    <a:cubicBezTo>
                      <a:pt x="237358" y="-51475"/>
                      <a:pt x="627350" y="-67782"/>
                      <a:pt x="944037" y="162647"/>
                    </a:cubicBezTo>
                    <a:cubicBezTo>
                      <a:pt x="1260724" y="392923"/>
                      <a:pt x="1383864" y="782915"/>
                      <a:pt x="1219424" y="1033613"/>
                    </a:cubicBezTo>
                    <a:close/>
                  </a:path>
                </a:pathLst>
              </a:custGeom>
              <a:solidFill>
                <a:srgbClr val="D6D6D6">
                  <a:alpha val="32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6227E203-D082-499B-9677-BB800A029B4A}"/>
                  </a:ext>
                </a:extLst>
              </p:cNvPr>
              <p:cNvSpPr/>
              <p:nvPr/>
            </p:nvSpPr>
            <p:spPr>
              <a:xfrm>
                <a:off x="7328736" y="3735670"/>
                <a:ext cx="1271745" cy="1208615"/>
              </a:xfrm>
              <a:custGeom>
                <a:avLst/>
                <a:gdLst>
                  <a:gd name="connsiteX0" fmla="*/ 1204902 w 1271745"/>
                  <a:gd name="connsiteY0" fmla="*/ 1001531 h 1208615"/>
                  <a:gd name="connsiteX1" fmla="*/ 352528 w 1271745"/>
                  <a:gd name="connsiteY1" fmla="*/ 1059596 h 1208615"/>
                  <a:gd name="connsiteX2" fmla="*/ 66931 w 1271745"/>
                  <a:gd name="connsiteY2" fmla="*/ 207223 h 1208615"/>
                  <a:gd name="connsiteX3" fmla="*/ 919608 w 1271745"/>
                  <a:gd name="connsiteY3" fmla="*/ 149006 h 1208615"/>
                  <a:gd name="connsiteX4" fmla="*/ 1204902 w 1271745"/>
                  <a:gd name="connsiteY4" fmla="*/ 1001531 h 1208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71745" h="1208615">
                    <a:moveTo>
                      <a:pt x="1204902" y="1001531"/>
                    </a:moveTo>
                    <a:cubicBezTo>
                      <a:pt x="1048234" y="1253144"/>
                      <a:pt x="666625" y="1279052"/>
                      <a:pt x="352528" y="1059596"/>
                    </a:cubicBezTo>
                    <a:cubicBezTo>
                      <a:pt x="37975" y="840140"/>
                      <a:pt x="-89737" y="458530"/>
                      <a:pt x="66931" y="207223"/>
                    </a:cubicBezTo>
                    <a:cubicBezTo>
                      <a:pt x="223445" y="-44542"/>
                      <a:pt x="605360" y="-70450"/>
                      <a:pt x="919608" y="149006"/>
                    </a:cubicBezTo>
                    <a:cubicBezTo>
                      <a:pt x="1233705" y="368309"/>
                      <a:pt x="1361416" y="750071"/>
                      <a:pt x="1204902" y="1001531"/>
                    </a:cubicBezTo>
                    <a:close/>
                  </a:path>
                </a:pathLst>
              </a:custGeom>
              <a:solidFill>
                <a:srgbClr val="D2D2D2">
                  <a:alpha val="35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2628F092-5372-4862-80CC-00922E0423AF}"/>
                  </a:ext>
                </a:extLst>
              </p:cNvPr>
              <p:cNvSpPr/>
              <p:nvPr/>
            </p:nvSpPr>
            <p:spPr>
              <a:xfrm>
                <a:off x="7329930" y="3738704"/>
                <a:ext cx="1251705" cy="1184984"/>
              </a:xfrm>
              <a:custGeom>
                <a:avLst/>
                <a:gdLst>
                  <a:gd name="connsiteX0" fmla="*/ 1190601 w 1251705"/>
                  <a:gd name="connsiteY0" fmla="*/ 969846 h 1184984"/>
                  <a:gd name="connsiteX1" fmla="*/ 356668 w 1251705"/>
                  <a:gd name="connsiteY1" fmla="*/ 1049247 h 1184984"/>
                  <a:gd name="connsiteX2" fmla="*/ 61165 w 1251705"/>
                  <a:gd name="connsiteY2" fmla="*/ 215314 h 1184984"/>
                  <a:gd name="connsiteX3" fmla="*/ 895402 w 1251705"/>
                  <a:gd name="connsiteY3" fmla="*/ 135913 h 1184984"/>
                  <a:gd name="connsiteX4" fmla="*/ 1190601 w 1251705"/>
                  <a:gd name="connsiteY4" fmla="*/ 969846 h 11849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51705" h="1184984">
                    <a:moveTo>
                      <a:pt x="1190601" y="969846"/>
                    </a:moveTo>
                    <a:cubicBezTo>
                      <a:pt x="1041706" y="1222220"/>
                      <a:pt x="668479" y="1257577"/>
                      <a:pt x="356668" y="1049247"/>
                    </a:cubicBezTo>
                    <a:cubicBezTo>
                      <a:pt x="44553" y="840763"/>
                      <a:pt x="-87731" y="467383"/>
                      <a:pt x="61165" y="215314"/>
                    </a:cubicBezTo>
                    <a:cubicBezTo>
                      <a:pt x="209907" y="-37213"/>
                      <a:pt x="583439" y="-72722"/>
                      <a:pt x="895402" y="135913"/>
                    </a:cubicBezTo>
                    <a:cubicBezTo>
                      <a:pt x="1207212" y="344092"/>
                      <a:pt x="1339343" y="717472"/>
                      <a:pt x="1190601" y="969846"/>
                    </a:cubicBezTo>
                    <a:close/>
                  </a:path>
                </a:pathLst>
              </a:custGeom>
              <a:solidFill>
                <a:srgbClr val="CECECE">
                  <a:alpha val="39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0AB5035C-DFF3-459F-910F-0F097910FD1D}"/>
                  </a:ext>
                </a:extLst>
              </p:cNvPr>
              <p:cNvSpPr/>
              <p:nvPr/>
            </p:nvSpPr>
            <p:spPr>
              <a:xfrm>
                <a:off x="7330908" y="3741023"/>
                <a:ext cx="1232070" cy="1162426"/>
              </a:xfrm>
              <a:custGeom>
                <a:avLst/>
                <a:gdLst>
                  <a:gd name="connsiteX0" fmla="*/ 1176516 w 1232070"/>
                  <a:gd name="connsiteY0" fmla="*/ 938723 h 1162426"/>
                  <a:gd name="connsiteX1" fmla="*/ 361024 w 1232070"/>
                  <a:gd name="connsiteY1" fmla="*/ 1039459 h 1162426"/>
                  <a:gd name="connsiteX2" fmla="*/ 55614 w 1232070"/>
                  <a:gd name="connsiteY2" fmla="*/ 223815 h 1162426"/>
                  <a:gd name="connsiteX3" fmla="*/ 871412 w 1232070"/>
                  <a:gd name="connsiteY3" fmla="*/ 123078 h 1162426"/>
                  <a:gd name="connsiteX4" fmla="*/ 1176516 w 1232070"/>
                  <a:gd name="connsiteY4" fmla="*/ 938723 h 11624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2070" h="1162426">
                    <a:moveTo>
                      <a:pt x="1176516" y="938723"/>
                    </a:moveTo>
                    <a:cubicBezTo>
                      <a:pt x="1035394" y="1191859"/>
                      <a:pt x="670396" y="1236817"/>
                      <a:pt x="361024" y="1039459"/>
                    </a:cubicBezTo>
                    <a:cubicBezTo>
                      <a:pt x="51195" y="841949"/>
                      <a:pt x="-85508" y="476799"/>
                      <a:pt x="55614" y="223815"/>
                    </a:cubicBezTo>
                    <a:cubicBezTo>
                      <a:pt x="196584" y="-29474"/>
                      <a:pt x="561888" y="-74432"/>
                      <a:pt x="871412" y="123078"/>
                    </a:cubicBezTo>
                    <a:cubicBezTo>
                      <a:pt x="1180936" y="320589"/>
                      <a:pt x="1317486" y="685739"/>
                      <a:pt x="1176516" y="938723"/>
                    </a:cubicBezTo>
                    <a:close/>
                  </a:path>
                </a:pathLst>
              </a:custGeom>
              <a:solidFill>
                <a:srgbClr val="CACACA">
                  <a:alpha val="42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985F2071-965E-4EDA-97BE-22D27EEB1E9E}"/>
                  </a:ext>
                </a:extLst>
              </p:cNvPr>
              <p:cNvSpPr/>
              <p:nvPr/>
            </p:nvSpPr>
            <p:spPr>
              <a:xfrm>
                <a:off x="7331713" y="3742957"/>
                <a:ext cx="1212846" cy="1140849"/>
              </a:xfrm>
              <a:custGeom>
                <a:avLst/>
                <a:gdLst>
                  <a:gd name="connsiteX0" fmla="*/ 1162758 w 1212846"/>
                  <a:gd name="connsiteY0" fmla="*/ 908139 h 1140849"/>
                  <a:gd name="connsiteX1" fmla="*/ 365554 w 1212846"/>
                  <a:gd name="connsiteY1" fmla="*/ 1030059 h 1140849"/>
                  <a:gd name="connsiteX2" fmla="*/ 50085 w 1212846"/>
                  <a:gd name="connsiteY2" fmla="*/ 232854 h 1140849"/>
                  <a:gd name="connsiteX3" fmla="*/ 847442 w 1212846"/>
                  <a:gd name="connsiteY3" fmla="*/ 110782 h 1140849"/>
                  <a:gd name="connsiteX4" fmla="*/ 1162758 w 1212846"/>
                  <a:gd name="connsiteY4" fmla="*/ 908139 h 11408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12846" h="1140849">
                    <a:moveTo>
                      <a:pt x="1162758" y="908139"/>
                    </a:moveTo>
                    <a:cubicBezTo>
                      <a:pt x="1029561" y="1162037"/>
                      <a:pt x="672792" y="1216596"/>
                      <a:pt x="365554" y="1030059"/>
                    </a:cubicBezTo>
                    <a:cubicBezTo>
                      <a:pt x="58163" y="843521"/>
                      <a:pt x="-82959" y="486753"/>
                      <a:pt x="50085" y="232854"/>
                    </a:cubicBezTo>
                    <a:cubicBezTo>
                      <a:pt x="183131" y="-21197"/>
                      <a:pt x="540204" y="-75756"/>
                      <a:pt x="847442" y="110782"/>
                    </a:cubicBezTo>
                    <a:cubicBezTo>
                      <a:pt x="1154680" y="297319"/>
                      <a:pt x="1295803" y="654240"/>
                      <a:pt x="1162758" y="908139"/>
                    </a:cubicBezTo>
                    <a:close/>
                  </a:path>
                </a:pathLst>
              </a:custGeom>
              <a:solidFill>
                <a:srgbClr val="C6C6C6">
                  <a:alpha val="45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BE53CAC9-E008-439E-85E5-03D240E8EA02}"/>
                  </a:ext>
                </a:extLst>
              </p:cNvPr>
              <p:cNvSpPr/>
              <p:nvPr/>
            </p:nvSpPr>
            <p:spPr>
              <a:xfrm>
                <a:off x="7332280" y="3744539"/>
                <a:ext cx="1194032" cy="1120157"/>
              </a:xfrm>
              <a:custGeom>
                <a:avLst/>
                <a:gdLst>
                  <a:gd name="connsiteX0" fmla="*/ 1149085 w 1194032"/>
                  <a:gd name="connsiteY0" fmla="*/ 877905 h 1120157"/>
                  <a:gd name="connsiteX1" fmla="*/ 370320 w 1194032"/>
                  <a:gd name="connsiteY1" fmla="*/ 1021161 h 1120157"/>
                  <a:gd name="connsiteX2" fmla="*/ 44946 w 1194032"/>
                  <a:gd name="connsiteY2" fmla="*/ 242397 h 1120157"/>
                  <a:gd name="connsiteX3" fmla="*/ 823863 w 1194032"/>
                  <a:gd name="connsiteY3" fmla="*/ 98988 h 1120157"/>
                  <a:gd name="connsiteX4" fmla="*/ 1149085 w 1194032"/>
                  <a:gd name="connsiteY4" fmla="*/ 877905 h 11201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94032" h="1120157">
                    <a:moveTo>
                      <a:pt x="1149085" y="877905"/>
                    </a:moveTo>
                    <a:cubicBezTo>
                      <a:pt x="1023659" y="1132565"/>
                      <a:pt x="675120" y="1196726"/>
                      <a:pt x="370320" y="1021161"/>
                    </a:cubicBezTo>
                    <a:cubicBezTo>
                      <a:pt x="65215" y="845596"/>
                      <a:pt x="-80326" y="497057"/>
                      <a:pt x="44946" y="242397"/>
                    </a:cubicBezTo>
                    <a:cubicBezTo>
                      <a:pt x="170219" y="-12416"/>
                      <a:pt x="519063" y="-76576"/>
                      <a:pt x="823863" y="98988"/>
                    </a:cubicBezTo>
                    <a:cubicBezTo>
                      <a:pt x="1128815" y="274553"/>
                      <a:pt x="1274357" y="623245"/>
                      <a:pt x="1149085" y="877905"/>
                    </a:cubicBezTo>
                    <a:close/>
                  </a:path>
                </a:pathLst>
              </a:custGeom>
              <a:solidFill>
                <a:srgbClr val="C2C2C2">
                  <a:alpha val="48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A959C800-A737-404A-BAA5-EB3DB98FC984}"/>
                  </a:ext>
                </a:extLst>
              </p:cNvPr>
              <p:cNvSpPr/>
              <p:nvPr/>
            </p:nvSpPr>
            <p:spPr>
              <a:xfrm>
                <a:off x="7332649" y="3745553"/>
                <a:ext cx="1175635" cy="1100602"/>
              </a:xfrm>
              <a:custGeom>
                <a:avLst/>
                <a:gdLst>
                  <a:gd name="connsiteX0" fmla="*/ 1135609 w 1175635"/>
                  <a:gd name="connsiteY0" fmla="*/ 848240 h 1100602"/>
                  <a:gd name="connsiteX1" fmla="*/ 375285 w 1175635"/>
                  <a:gd name="connsiteY1" fmla="*/ 1012832 h 1100602"/>
                  <a:gd name="connsiteX2" fmla="*/ 40005 w 1175635"/>
                  <a:gd name="connsiteY2" fmla="*/ 252508 h 1100602"/>
                  <a:gd name="connsiteX3" fmla="*/ 800481 w 1175635"/>
                  <a:gd name="connsiteY3" fmla="*/ 87764 h 1100602"/>
                  <a:gd name="connsiteX4" fmla="*/ 1135609 w 1175635"/>
                  <a:gd name="connsiteY4" fmla="*/ 848240 h 110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75635" h="1100602">
                    <a:moveTo>
                      <a:pt x="1135609" y="848240"/>
                    </a:moveTo>
                    <a:cubicBezTo>
                      <a:pt x="1018109" y="1103815"/>
                      <a:pt x="677800" y="1177424"/>
                      <a:pt x="375285" y="1012832"/>
                    </a:cubicBezTo>
                    <a:cubicBezTo>
                      <a:pt x="72619" y="848240"/>
                      <a:pt x="-77495" y="507931"/>
                      <a:pt x="40005" y="252508"/>
                    </a:cubicBezTo>
                    <a:cubicBezTo>
                      <a:pt x="157354" y="-3219"/>
                      <a:pt x="497968" y="-76828"/>
                      <a:pt x="800481" y="87764"/>
                    </a:cubicBezTo>
                    <a:cubicBezTo>
                      <a:pt x="1103149" y="252356"/>
                      <a:pt x="1253110" y="592665"/>
                      <a:pt x="1135609" y="848240"/>
                    </a:cubicBezTo>
                    <a:close/>
                  </a:path>
                </a:pathLst>
              </a:custGeom>
              <a:solidFill>
                <a:srgbClr val="BDBDBD">
                  <a:alpha val="52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414419E3-AABB-422C-9036-095979027AB1}"/>
                  </a:ext>
                </a:extLst>
              </p:cNvPr>
              <p:cNvSpPr/>
              <p:nvPr/>
            </p:nvSpPr>
            <p:spPr>
              <a:xfrm>
                <a:off x="7332770" y="3746161"/>
                <a:ext cx="1157696" cy="1081904"/>
              </a:xfrm>
              <a:custGeom>
                <a:avLst/>
                <a:gdLst>
                  <a:gd name="connsiteX0" fmla="*/ 1122382 w 1157696"/>
                  <a:gd name="connsiteY0" fmla="*/ 818981 h 1081904"/>
                  <a:gd name="connsiteX1" fmla="*/ 380499 w 1157696"/>
                  <a:gd name="connsiteY1" fmla="*/ 1004909 h 1081904"/>
                  <a:gd name="connsiteX2" fmla="*/ 35313 w 1157696"/>
                  <a:gd name="connsiteY2" fmla="*/ 263026 h 1081904"/>
                  <a:gd name="connsiteX3" fmla="*/ 777348 w 1157696"/>
                  <a:gd name="connsiteY3" fmla="*/ 77098 h 1081904"/>
                  <a:gd name="connsiteX4" fmla="*/ 1122382 w 1157696"/>
                  <a:gd name="connsiteY4" fmla="*/ 818981 h 1081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57696" h="1081904">
                    <a:moveTo>
                      <a:pt x="1122382" y="818981"/>
                    </a:moveTo>
                    <a:cubicBezTo>
                      <a:pt x="1012654" y="1075318"/>
                      <a:pt x="680574" y="1158376"/>
                      <a:pt x="380499" y="1004909"/>
                    </a:cubicBezTo>
                    <a:cubicBezTo>
                      <a:pt x="80118" y="851290"/>
                      <a:pt x="-74415" y="519210"/>
                      <a:pt x="35313" y="263026"/>
                    </a:cubicBezTo>
                    <a:cubicBezTo>
                      <a:pt x="144888" y="6537"/>
                      <a:pt x="477272" y="-76522"/>
                      <a:pt x="777348" y="77098"/>
                    </a:cubicBezTo>
                    <a:cubicBezTo>
                      <a:pt x="1077576" y="230412"/>
                      <a:pt x="1232110" y="562644"/>
                      <a:pt x="1122382" y="818981"/>
                    </a:cubicBezTo>
                    <a:close/>
                  </a:path>
                </a:pathLst>
              </a:custGeom>
              <a:solidFill>
                <a:srgbClr val="B9B9B9">
                  <a:alpha val="55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036859D6-E440-4697-A7F6-B24EC09096CB}"/>
                  </a:ext>
                </a:extLst>
              </p:cNvPr>
              <p:cNvSpPr/>
              <p:nvPr/>
            </p:nvSpPr>
            <p:spPr>
              <a:xfrm>
                <a:off x="7332879" y="3745922"/>
                <a:ext cx="1140043" cy="1064658"/>
              </a:xfrm>
              <a:custGeom>
                <a:avLst/>
                <a:gdLst>
                  <a:gd name="connsiteX0" fmla="*/ 1109318 w 1140043"/>
                  <a:gd name="connsiteY0" fmla="*/ 790569 h 1064658"/>
                  <a:gd name="connsiteX1" fmla="*/ 385875 w 1140043"/>
                  <a:gd name="connsiteY1" fmla="*/ 997681 h 1064658"/>
                  <a:gd name="connsiteX2" fmla="*/ 30783 w 1140043"/>
                  <a:gd name="connsiteY2" fmla="*/ 274238 h 1064658"/>
                  <a:gd name="connsiteX3" fmla="*/ 754378 w 1140043"/>
                  <a:gd name="connsiteY3" fmla="*/ 66974 h 1064658"/>
                  <a:gd name="connsiteX4" fmla="*/ 1109318 w 1140043"/>
                  <a:gd name="connsiteY4" fmla="*/ 790569 h 1064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40043" h="1064658">
                    <a:moveTo>
                      <a:pt x="1109318" y="790569"/>
                    </a:moveTo>
                    <a:cubicBezTo>
                      <a:pt x="1007515" y="1047668"/>
                      <a:pt x="683665" y="1140327"/>
                      <a:pt x="385875" y="997681"/>
                    </a:cubicBezTo>
                    <a:cubicBezTo>
                      <a:pt x="87933" y="855034"/>
                      <a:pt x="-71020" y="531184"/>
                      <a:pt x="30783" y="274238"/>
                    </a:cubicBezTo>
                    <a:cubicBezTo>
                      <a:pt x="132586" y="16986"/>
                      <a:pt x="456589" y="-75673"/>
                      <a:pt x="754378" y="66974"/>
                    </a:cubicBezTo>
                    <a:cubicBezTo>
                      <a:pt x="1052168" y="209468"/>
                      <a:pt x="1210969" y="533318"/>
                      <a:pt x="1109318" y="790569"/>
                    </a:cubicBezTo>
                    <a:close/>
                  </a:path>
                </a:pathLst>
              </a:custGeom>
              <a:solidFill>
                <a:srgbClr val="B5B5B5">
                  <a:alpha val="58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46B1BC95-5BD2-441F-AACF-C609EF24B7B8}"/>
                  </a:ext>
                </a:extLst>
              </p:cNvPr>
              <p:cNvSpPr/>
              <p:nvPr/>
            </p:nvSpPr>
            <p:spPr>
              <a:xfrm>
                <a:off x="7332358" y="3744915"/>
                <a:ext cx="1123257" cy="1048688"/>
              </a:xfrm>
              <a:custGeom>
                <a:avLst/>
                <a:gdLst>
                  <a:gd name="connsiteX0" fmla="*/ 1096734 w 1123257"/>
                  <a:gd name="connsiteY0" fmla="*/ 762772 h 1048688"/>
                  <a:gd name="connsiteX1" fmla="*/ 391579 w 1123257"/>
                  <a:gd name="connsiteY1" fmla="*/ 991219 h 1048688"/>
                  <a:gd name="connsiteX2" fmla="*/ 26581 w 1123257"/>
                  <a:gd name="connsiteY2" fmla="*/ 286065 h 1048688"/>
                  <a:gd name="connsiteX3" fmla="*/ 731736 w 1123257"/>
                  <a:gd name="connsiteY3" fmla="*/ 57465 h 1048688"/>
                  <a:gd name="connsiteX4" fmla="*/ 1096734 w 1123257"/>
                  <a:gd name="connsiteY4" fmla="*/ 762772 h 10486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23257" h="1048688">
                    <a:moveTo>
                      <a:pt x="1096734" y="762772"/>
                    </a:moveTo>
                    <a:cubicBezTo>
                      <a:pt x="1002702" y="1020633"/>
                      <a:pt x="687083" y="1122893"/>
                      <a:pt x="391579" y="991219"/>
                    </a:cubicBezTo>
                    <a:cubicBezTo>
                      <a:pt x="95923" y="859546"/>
                      <a:pt x="-67450" y="543926"/>
                      <a:pt x="26581" y="286065"/>
                    </a:cubicBezTo>
                    <a:cubicBezTo>
                      <a:pt x="120459" y="28052"/>
                      <a:pt x="436384" y="-74209"/>
                      <a:pt x="731736" y="57465"/>
                    </a:cubicBezTo>
                    <a:cubicBezTo>
                      <a:pt x="1027391" y="189291"/>
                      <a:pt x="1190612" y="504911"/>
                      <a:pt x="1096734" y="762772"/>
                    </a:cubicBezTo>
                    <a:close/>
                  </a:path>
                </a:pathLst>
              </a:custGeom>
              <a:solidFill>
                <a:srgbClr val="B1B1B1">
                  <a:alpha val="61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5DC67E62-9C77-46D5-8FD3-377745882E5F}"/>
                  </a:ext>
                </a:extLst>
              </p:cNvPr>
              <p:cNvSpPr/>
              <p:nvPr/>
            </p:nvSpPr>
            <p:spPr>
              <a:xfrm>
                <a:off x="7331740" y="3743570"/>
                <a:ext cx="1106816" cy="1033850"/>
              </a:xfrm>
              <a:custGeom>
                <a:avLst/>
                <a:gdLst>
                  <a:gd name="connsiteX0" fmla="*/ 1084245 w 1106816"/>
                  <a:gd name="connsiteY0" fmla="*/ 735465 h 1033850"/>
                  <a:gd name="connsiteX1" fmla="*/ 397531 w 1106816"/>
                  <a:gd name="connsiteY1" fmla="*/ 985249 h 1033850"/>
                  <a:gd name="connsiteX2" fmla="*/ 22627 w 1106816"/>
                  <a:gd name="connsiteY2" fmla="*/ 298535 h 1033850"/>
                  <a:gd name="connsiteX3" fmla="*/ 709341 w 1106816"/>
                  <a:gd name="connsiteY3" fmla="*/ 48599 h 1033850"/>
                  <a:gd name="connsiteX4" fmla="*/ 1084245 w 1106816"/>
                  <a:gd name="connsiteY4" fmla="*/ 735465 h 1033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6816" h="1033850">
                    <a:moveTo>
                      <a:pt x="1084245" y="735465"/>
                    </a:moveTo>
                    <a:cubicBezTo>
                      <a:pt x="997987" y="994088"/>
                      <a:pt x="690596" y="1105950"/>
                      <a:pt x="397531" y="985249"/>
                    </a:cubicBezTo>
                    <a:cubicBezTo>
                      <a:pt x="104313" y="864548"/>
                      <a:pt x="-63632" y="557158"/>
                      <a:pt x="22627" y="298535"/>
                    </a:cubicBezTo>
                    <a:cubicBezTo>
                      <a:pt x="108733" y="39759"/>
                      <a:pt x="416276" y="-72102"/>
                      <a:pt x="709341" y="48599"/>
                    </a:cubicBezTo>
                    <a:cubicBezTo>
                      <a:pt x="1002559" y="169452"/>
                      <a:pt x="1170351" y="476843"/>
                      <a:pt x="1084245" y="735465"/>
                    </a:cubicBezTo>
                    <a:close/>
                  </a:path>
                </a:pathLst>
              </a:custGeom>
              <a:solidFill>
                <a:srgbClr val="ADADAD">
                  <a:alpha val="65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EBB58969-81F1-4B18-981B-EE8D27D3ED50}"/>
                  </a:ext>
                </a:extLst>
              </p:cNvPr>
              <p:cNvSpPr/>
              <p:nvPr/>
            </p:nvSpPr>
            <p:spPr>
              <a:xfrm>
                <a:off x="7331041" y="3741662"/>
                <a:ext cx="1090834" cy="1020268"/>
              </a:xfrm>
              <a:custGeom>
                <a:avLst/>
                <a:gdLst>
                  <a:gd name="connsiteX0" fmla="*/ 1071990 w 1090834"/>
                  <a:gd name="connsiteY0" fmla="*/ 708722 h 1020268"/>
                  <a:gd name="connsiteX1" fmla="*/ 403716 w 1090834"/>
                  <a:gd name="connsiteY1" fmla="*/ 979842 h 1020268"/>
                  <a:gd name="connsiteX2" fmla="*/ 18906 w 1090834"/>
                  <a:gd name="connsiteY2" fmla="*/ 311567 h 1020268"/>
                  <a:gd name="connsiteX3" fmla="*/ 687332 w 1090834"/>
                  <a:gd name="connsiteY3" fmla="*/ 40448 h 1020268"/>
                  <a:gd name="connsiteX4" fmla="*/ 1071990 w 1090834"/>
                  <a:gd name="connsiteY4" fmla="*/ 708722 h 10202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834" h="1020268">
                    <a:moveTo>
                      <a:pt x="1071990" y="708722"/>
                    </a:moveTo>
                    <a:cubicBezTo>
                      <a:pt x="993656" y="968259"/>
                      <a:pt x="694495" y="1089570"/>
                      <a:pt x="403716" y="979842"/>
                    </a:cubicBezTo>
                    <a:cubicBezTo>
                      <a:pt x="112784" y="870113"/>
                      <a:pt x="-59428" y="570953"/>
                      <a:pt x="18906" y="311567"/>
                    </a:cubicBezTo>
                    <a:cubicBezTo>
                      <a:pt x="97240" y="51878"/>
                      <a:pt x="396400" y="-69280"/>
                      <a:pt x="687332" y="40448"/>
                    </a:cubicBezTo>
                    <a:cubicBezTo>
                      <a:pt x="977959" y="150024"/>
                      <a:pt x="1150171" y="449185"/>
                      <a:pt x="1071990" y="708722"/>
                    </a:cubicBezTo>
                    <a:close/>
                  </a:path>
                </a:pathLst>
              </a:custGeom>
              <a:solidFill>
                <a:srgbClr val="A9A9A9">
                  <a:alpha val="68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6C725601-17BA-4EAA-AE32-4B303399411A}"/>
                  </a:ext>
                </a:extLst>
              </p:cNvPr>
              <p:cNvSpPr/>
              <p:nvPr/>
            </p:nvSpPr>
            <p:spPr>
              <a:xfrm>
                <a:off x="7329851" y="3738959"/>
                <a:ext cx="1075540" cy="1008089"/>
              </a:xfrm>
              <a:custGeom>
                <a:avLst/>
                <a:gdLst>
                  <a:gd name="connsiteX0" fmla="*/ 1060074 w 1075540"/>
                  <a:gd name="connsiteY0" fmla="*/ 682774 h 1008089"/>
                  <a:gd name="connsiteX1" fmla="*/ 410240 w 1075540"/>
                  <a:gd name="connsiteY1" fmla="*/ 975229 h 1008089"/>
                  <a:gd name="connsiteX2" fmla="*/ 15524 w 1075540"/>
                  <a:gd name="connsiteY2" fmla="*/ 325396 h 1008089"/>
                  <a:gd name="connsiteX3" fmla="*/ 665510 w 1075540"/>
                  <a:gd name="connsiteY3" fmla="*/ 32940 h 1008089"/>
                  <a:gd name="connsiteX4" fmla="*/ 1060074 w 1075540"/>
                  <a:gd name="connsiteY4" fmla="*/ 682774 h 1008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75540" h="1008089">
                    <a:moveTo>
                      <a:pt x="1060074" y="682774"/>
                    </a:moveTo>
                    <a:cubicBezTo>
                      <a:pt x="989513" y="943073"/>
                      <a:pt x="698581" y="1073832"/>
                      <a:pt x="410240" y="975229"/>
                    </a:cubicBezTo>
                    <a:cubicBezTo>
                      <a:pt x="121595" y="876474"/>
                      <a:pt x="-55037" y="585543"/>
                      <a:pt x="15524" y="325396"/>
                    </a:cubicBezTo>
                    <a:cubicBezTo>
                      <a:pt x="85933" y="64944"/>
                      <a:pt x="377017" y="-65815"/>
                      <a:pt x="665510" y="32940"/>
                    </a:cubicBezTo>
                    <a:cubicBezTo>
                      <a:pt x="953851" y="131543"/>
                      <a:pt x="1130483" y="422475"/>
                      <a:pt x="1060074" y="682774"/>
                    </a:cubicBezTo>
                    <a:close/>
                  </a:path>
                </a:pathLst>
              </a:custGeom>
              <a:solidFill>
                <a:srgbClr val="A5A5A5">
                  <a:alpha val="71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3A046410-6DF6-446E-AB2F-728255D80AC6}"/>
                  </a:ext>
                </a:extLst>
              </p:cNvPr>
              <p:cNvSpPr/>
              <p:nvPr/>
            </p:nvSpPr>
            <p:spPr>
              <a:xfrm>
                <a:off x="7328272" y="3735383"/>
                <a:ext cx="1060925" cy="997492"/>
              </a:xfrm>
              <a:custGeom>
                <a:avLst/>
                <a:gdLst>
                  <a:gd name="connsiteX0" fmla="*/ 1048546 w 1060925"/>
                  <a:gd name="connsiteY0" fmla="*/ 657699 h 997492"/>
                  <a:gd name="connsiteX1" fmla="*/ 417153 w 1060925"/>
                  <a:gd name="connsiteY1" fmla="*/ 971338 h 997492"/>
                  <a:gd name="connsiteX2" fmla="*/ 12379 w 1060925"/>
                  <a:gd name="connsiteY2" fmla="*/ 339945 h 997492"/>
                  <a:gd name="connsiteX3" fmla="*/ 643924 w 1060925"/>
                  <a:gd name="connsiteY3" fmla="*/ 26153 h 997492"/>
                  <a:gd name="connsiteX4" fmla="*/ 1048546 w 1060925"/>
                  <a:gd name="connsiteY4" fmla="*/ 657699 h 9974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0925" h="997492">
                    <a:moveTo>
                      <a:pt x="1048546" y="657699"/>
                    </a:moveTo>
                    <a:cubicBezTo>
                      <a:pt x="985910" y="918760"/>
                      <a:pt x="703208" y="1059120"/>
                      <a:pt x="417153" y="971338"/>
                    </a:cubicBezTo>
                    <a:cubicBezTo>
                      <a:pt x="130946" y="883555"/>
                      <a:pt x="-50258" y="600853"/>
                      <a:pt x="12379" y="339945"/>
                    </a:cubicBezTo>
                    <a:cubicBezTo>
                      <a:pt x="75015" y="78731"/>
                      <a:pt x="357717" y="-61629"/>
                      <a:pt x="643924" y="26153"/>
                    </a:cubicBezTo>
                    <a:cubicBezTo>
                      <a:pt x="929979" y="113935"/>
                      <a:pt x="1111183" y="396485"/>
                      <a:pt x="1048546" y="657699"/>
                    </a:cubicBezTo>
                    <a:close/>
                  </a:path>
                </a:pathLst>
              </a:custGeom>
              <a:solidFill>
                <a:srgbClr val="A1A1A1">
                  <a:alpha val="74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966F62E3-19FE-4BC1-BD95-73E0D26AE25A}"/>
                  </a:ext>
                </a:extLst>
              </p:cNvPr>
              <p:cNvSpPr/>
              <p:nvPr/>
            </p:nvSpPr>
            <p:spPr>
              <a:xfrm>
                <a:off x="7326358" y="3731217"/>
                <a:ext cx="1046963" cy="988298"/>
              </a:xfrm>
              <a:custGeom>
                <a:avLst/>
                <a:gdLst>
                  <a:gd name="connsiteX0" fmla="*/ 1037354 w 1046963"/>
                  <a:gd name="connsiteY0" fmla="*/ 633214 h 988298"/>
                  <a:gd name="connsiteX1" fmla="*/ 424249 w 1046963"/>
                  <a:gd name="connsiteY1" fmla="*/ 968189 h 988298"/>
                  <a:gd name="connsiteX2" fmla="*/ 9568 w 1046963"/>
                  <a:gd name="connsiteY2" fmla="*/ 355237 h 988298"/>
                  <a:gd name="connsiteX3" fmla="*/ 622674 w 1046963"/>
                  <a:gd name="connsiteY3" fmla="*/ 20109 h 988298"/>
                  <a:gd name="connsiteX4" fmla="*/ 1037354 w 1046963"/>
                  <a:gd name="connsiteY4" fmla="*/ 633214 h 988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46963" h="988298">
                    <a:moveTo>
                      <a:pt x="1037354" y="633214"/>
                    </a:moveTo>
                    <a:cubicBezTo>
                      <a:pt x="982490" y="895037"/>
                      <a:pt x="708017" y="1044999"/>
                      <a:pt x="424249" y="968189"/>
                    </a:cubicBezTo>
                    <a:cubicBezTo>
                      <a:pt x="140327" y="891380"/>
                      <a:pt x="-45144" y="616907"/>
                      <a:pt x="9568" y="355237"/>
                    </a:cubicBezTo>
                    <a:cubicBezTo>
                      <a:pt x="64432" y="93261"/>
                      <a:pt x="338905" y="-56701"/>
                      <a:pt x="622674" y="20109"/>
                    </a:cubicBezTo>
                    <a:cubicBezTo>
                      <a:pt x="906594" y="96766"/>
                      <a:pt x="1092218" y="371238"/>
                      <a:pt x="1037354" y="633214"/>
                    </a:cubicBezTo>
                    <a:close/>
                  </a:path>
                </a:pathLst>
              </a:custGeom>
              <a:solidFill>
                <a:srgbClr val="9D9D9D">
                  <a:alpha val="77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id="{0EFE60FC-E0DF-4874-B0EF-0495F2C1B9EF}"/>
                  </a:ext>
                </a:extLst>
              </p:cNvPr>
              <p:cNvSpPr/>
              <p:nvPr/>
            </p:nvSpPr>
            <p:spPr>
              <a:xfrm>
                <a:off x="7324385" y="3726277"/>
                <a:ext cx="1033493" cy="980489"/>
              </a:xfrm>
              <a:custGeom>
                <a:avLst/>
                <a:gdLst>
                  <a:gd name="connsiteX0" fmla="*/ 1026373 w 1033493"/>
                  <a:gd name="connsiteY0" fmla="*/ 609350 h 980489"/>
                  <a:gd name="connsiteX1" fmla="*/ 431707 w 1033493"/>
                  <a:gd name="connsiteY1" fmla="*/ 965661 h 980489"/>
                  <a:gd name="connsiteX2" fmla="*/ 7121 w 1033493"/>
                  <a:gd name="connsiteY2" fmla="*/ 371149 h 980489"/>
                  <a:gd name="connsiteX3" fmla="*/ 601786 w 1033493"/>
                  <a:gd name="connsiteY3" fmla="*/ 14837 h 980489"/>
                  <a:gd name="connsiteX4" fmla="*/ 1026373 w 1033493"/>
                  <a:gd name="connsiteY4" fmla="*/ 609350 h 9804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33493" h="980489">
                    <a:moveTo>
                      <a:pt x="1026373" y="609350"/>
                    </a:moveTo>
                    <a:cubicBezTo>
                      <a:pt x="979281" y="871935"/>
                      <a:pt x="713191" y="1031498"/>
                      <a:pt x="431707" y="965661"/>
                    </a:cubicBezTo>
                    <a:cubicBezTo>
                      <a:pt x="150225" y="899824"/>
                      <a:pt x="-39818" y="633734"/>
                      <a:pt x="7121" y="371149"/>
                    </a:cubicBezTo>
                    <a:cubicBezTo>
                      <a:pt x="54060" y="108411"/>
                      <a:pt x="320303" y="-50999"/>
                      <a:pt x="601786" y="14837"/>
                    </a:cubicBezTo>
                    <a:cubicBezTo>
                      <a:pt x="883269" y="80522"/>
                      <a:pt x="1073312" y="346612"/>
                      <a:pt x="1026373" y="609350"/>
                    </a:cubicBezTo>
                    <a:close/>
                  </a:path>
                </a:pathLst>
              </a:custGeom>
              <a:solidFill>
                <a:srgbClr val="999999">
                  <a:alpha val="81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B92F4125-ABB3-4815-ABBA-637D1627DA07}"/>
                  </a:ext>
                </a:extLst>
              </p:cNvPr>
              <p:cNvSpPr/>
              <p:nvPr/>
            </p:nvSpPr>
            <p:spPr>
              <a:xfrm>
                <a:off x="7321918" y="3720409"/>
                <a:ext cx="1020746" cy="974505"/>
              </a:xfrm>
              <a:custGeom>
                <a:avLst/>
                <a:gdLst>
                  <a:gd name="connsiteX0" fmla="*/ 1015733 w 1020746"/>
                  <a:gd name="connsiteY0" fmla="*/ 586566 h 974505"/>
                  <a:gd name="connsiteX1" fmla="*/ 439508 w 1020746"/>
                  <a:gd name="connsiteY1" fmla="*/ 964214 h 974505"/>
                  <a:gd name="connsiteX2" fmla="*/ 5016 w 1020746"/>
                  <a:gd name="connsiteY2" fmla="*/ 387989 h 974505"/>
                  <a:gd name="connsiteX3" fmla="*/ 581241 w 1020746"/>
                  <a:gd name="connsiteY3" fmla="*/ 10342 h 974505"/>
                  <a:gd name="connsiteX4" fmla="*/ 1015733 w 1020746"/>
                  <a:gd name="connsiteY4" fmla="*/ 586566 h 9745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20746" h="974505">
                    <a:moveTo>
                      <a:pt x="1015733" y="586566"/>
                    </a:moveTo>
                    <a:cubicBezTo>
                      <a:pt x="976566" y="850066"/>
                      <a:pt x="718553" y="1018925"/>
                      <a:pt x="439508" y="964214"/>
                    </a:cubicBezTo>
                    <a:cubicBezTo>
                      <a:pt x="160312" y="909350"/>
                      <a:pt x="-34151" y="651489"/>
                      <a:pt x="5016" y="387989"/>
                    </a:cubicBezTo>
                    <a:cubicBezTo>
                      <a:pt x="44183" y="124337"/>
                      <a:pt x="302196" y="-44522"/>
                      <a:pt x="581241" y="10342"/>
                    </a:cubicBezTo>
                    <a:cubicBezTo>
                      <a:pt x="860285" y="65206"/>
                      <a:pt x="1054899" y="323067"/>
                      <a:pt x="1015733" y="586566"/>
                    </a:cubicBezTo>
                    <a:close/>
                  </a:path>
                </a:pathLst>
              </a:custGeom>
              <a:solidFill>
                <a:srgbClr val="949494">
                  <a:alpha val="84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02" name="Freeform: Shape 101">
                <a:extLst>
                  <a:ext uri="{FF2B5EF4-FFF2-40B4-BE49-F238E27FC236}">
                    <a16:creationId xmlns:a16="http://schemas.microsoft.com/office/drawing/2014/main" id="{FB7149B5-4400-4168-80D3-49F0271ABA2E}"/>
                  </a:ext>
                </a:extLst>
              </p:cNvPr>
              <p:cNvSpPr/>
              <p:nvPr/>
            </p:nvSpPr>
            <p:spPr>
              <a:xfrm>
                <a:off x="7319104" y="3713753"/>
                <a:ext cx="1008697" cy="970038"/>
              </a:xfrm>
              <a:custGeom>
                <a:avLst/>
                <a:gdLst>
                  <a:gd name="connsiteX0" fmla="*/ 1005440 w 1008697"/>
                  <a:gd name="connsiteY0" fmla="*/ 564572 h 970038"/>
                  <a:gd name="connsiteX1" fmla="*/ 447656 w 1008697"/>
                  <a:gd name="connsiteY1" fmla="*/ 963403 h 970038"/>
                  <a:gd name="connsiteX2" fmla="*/ 3258 w 1008697"/>
                  <a:gd name="connsiteY2" fmla="*/ 405618 h 970038"/>
                  <a:gd name="connsiteX3" fmla="*/ 561042 w 1008697"/>
                  <a:gd name="connsiteY3" fmla="*/ 6635 h 970038"/>
                  <a:gd name="connsiteX4" fmla="*/ 1005440 w 1008697"/>
                  <a:gd name="connsiteY4" fmla="*/ 564572 h 970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8697" h="970038">
                    <a:moveTo>
                      <a:pt x="1005440" y="564572"/>
                    </a:moveTo>
                    <a:cubicBezTo>
                      <a:pt x="974046" y="828834"/>
                      <a:pt x="724414" y="1007294"/>
                      <a:pt x="447656" y="963403"/>
                    </a:cubicBezTo>
                    <a:cubicBezTo>
                      <a:pt x="170898" y="919511"/>
                      <a:pt x="-28136" y="669881"/>
                      <a:pt x="3258" y="405618"/>
                    </a:cubicBezTo>
                    <a:cubicBezTo>
                      <a:pt x="34500" y="141205"/>
                      <a:pt x="284284" y="-37256"/>
                      <a:pt x="561042" y="6635"/>
                    </a:cubicBezTo>
                    <a:cubicBezTo>
                      <a:pt x="837800" y="50679"/>
                      <a:pt x="1036834" y="300310"/>
                      <a:pt x="1005440" y="564572"/>
                    </a:cubicBezTo>
                    <a:close/>
                  </a:path>
                </a:pathLst>
              </a:custGeom>
              <a:solidFill>
                <a:srgbClr val="909090">
                  <a:alpha val="87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03" name="Freeform: Shape 102">
                <a:extLst>
                  <a:ext uri="{FF2B5EF4-FFF2-40B4-BE49-F238E27FC236}">
                    <a16:creationId xmlns:a16="http://schemas.microsoft.com/office/drawing/2014/main" id="{5CB1A632-4272-4A9E-9BA5-945F9F80A66A}"/>
                  </a:ext>
                </a:extLst>
              </p:cNvPr>
              <p:cNvSpPr/>
              <p:nvPr/>
            </p:nvSpPr>
            <p:spPr>
              <a:xfrm>
                <a:off x="7315947" y="3706438"/>
                <a:ext cx="997357" cy="967142"/>
              </a:xfrm>
              <a:custGeom>
                <a:avLst/>
                <a:gdLst>
                  <a:gd name="connsiteX0" fmla="*/ 995492 w 997357"/>
                  <a:gd name="connsiteY0" fmla="*/ 543236 h 967142"/>
                  <a:gd name="connsiteX1" fmla="*/ 456148 w 997357"/>
                  <a:gd name="connsiteY1" fmla="*/ 963403 h 967142"/>
                  <a:gd name="connsiteX2" fmla="*/ 1844 w 997357"/>
                  <a:gd name="connsiteY2" fmla="*/ 424059 h 967142"/>
                  <a:gd name="connsiteX3" fmla="*/ 541187 w 997357"/>
                  <a:gd name="connsiteY3" fmla="*/ 3740 h 967142"/>
                  <a:gd name="connsiteX4" fmla="*/ 995492 w 997357"/>
                  <a:gd name="connsiteY4" fmla="*/ 543236 h 967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7357" h="967142">
                    <a:moveTo>
                      <a:pt x="995492" y="543236"/>
                    </a:moveTo>
                    <a:cubicBezTo>
                      <a:pt x="972022" y="808259"/>
                      <a:pt x="730468" y="996321"/>
                      <a:pt x="456148" y="963403"/>
                    </a:cubicBezTo>
                    <a:cubicBezTo>
                      <a:pt x="181676" y="930484"/>
                      <a:pt x="-21626" y="689083"/>
                      <a:pt x="1844" y="424059"/>
                    </a:cubicBezTo>
                    <a:cubicBezTo>
                      <a:pt x="25313" y="158883"/>
                      <a:pt x="266867" y="-29179"/>
                      <a:pt x="541187" y="3740"/>
                    </a:cubicBezTo>
                    <a:cubicBezTo>
                      <a:pt x="815660" y="36658"/>
                      <a:pt x="1019113" y="278060"/>
                      <a:pt x="995492" y="543236"/>
                    </a:cubicBezTo>
                    <a:close/>
                  </a:path>
                </a:pathLst>
              </a:custGeom>
              <a:solidFill>
                <a:srgbClr val="8C8C8C">
                  <a:alpha val="90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04" name="Freeform: Shape 103">
                <a:extLst>
                  <a:ext uri="{FF2B5EF4-FFF2-40B4-BE49-F238E27FC236}">
                    <a16:creationId xmlns:a16="http://schemas.microsoft.com/office/drawing/2014/main" id="{7F406557-20A1-436D-9384-22E6FC759BBE}"/>
                  </a:ext>
                </a:extLst>
              </p:cNvPr>
              <p:cNvSpPr/>
              <p:nvPr/>
            </p:nvSpPr>
            <p:spPr>
              <a:xfrm>
                <a:off x="7312385" y="3698454"/>
                <a:ext cx="986917" cy="965735"/>
              </a:xfrm>
              <a:custGeom>
                <a:avLst/>
                <a:gdLst>
                  <a:gd name="connsiteX0" fmla="*/ 986100 w 986917"/>
                  <a:gd name="connsiteY0" fmla="*/ 522569 h 965735"/>
                  <a:gd name="connsiteX1" fmla="*/ 465044 w 986917"/>
                  <a:gd name="connsiteY1" fmla="*/ 964071 h 965735"/>
                  <a:gd name="connsiteX2" fmla="*/ 834 w 986917"/>
                  <a:gd name="connsiteY2" fmla="*/ 443168 h 965735"/>
                  <a:gd name="connsiteX3" fmla="*/ 521737 w 986917"/>
                  <a:gd name="connsiteY3" fmla="*/ 1665 h 965735"/>
                  <a:gd name="connsiteX4" fmla="*/ 986100 w 986917"/>
                  <a:gd name="connsiteY4" fmla="*/ 522569 h 9657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6917" h="965735">
                    <a:moveTo>
                      <a:pt x="986100" y="522569"/>
                    </a:moveTo>
                    <a:cubicBezTo>
                      <a:pt x="970402" y="788354"/>
                      <a:pt x="737231" y="986017"/>
                      <a:pt x="465044" y="964071"/>
                    </a:cubicBezTo>
                    <a:cubicBezTo>
                      <a:pt x="193010" y="942126"/>
                      <a:pt x="-14864" y="708954"/>
                      <a:pt x="834" y="443168"/>
                    </a:cubicBezTo>
                    <a:cubicBezTo>
                      <a:pt x="16531" y="177230"/>
                      <a:pt x="249703" y="-20280"/>
                      <a:pt x="521737" y="1665"/>
                    </a:cubicBezTo>
                    <a:cubicBezTo>
                      <a:pt x="793771" y="23459"/>
                      <a:pt x="1001644" y="256630"/>
                      <a:pt x="986100" y="522569"/>
                    </a:cubicBezTo>
                    <a:close/>
                  </a:path>
                </a:pathLst>
              </a:custGeom>
              <a:solidFill>
                <a:srgbClr val="888888">
                  <a:alpha val="94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05" name="Freeform: Shape 104">
                <a:extLst>
                  <a:ext uri="{FF2B5EF4-FFF2-40B4-BE49-F238E27FC236}">
                    <a16:creationId xmlns:a16="http://schemas.microsoft.com/office/drawing/2014/main" id="{B897338A-FACD-4C2E-977D-CFBB451C7A58}"/>
                  </a:ext>
                </a:extLst>
              </p:cNvPr>
              <p:cNvSpPr/>
              <p:nvPr/>
            </p:nvSpPr>
            <p:spPr>
              <a:xfrm>
                <a:off x="7308432" y="3689492"/>
                <a:ext cx="977152" cy="966134"/>
              </a:xfrm>
              <a:custGeom>
                <a:avLst/>
                <a:gdLst>
                  <a:gd name="connsiteX0" fmla="*/ 976946 w 977152"/>
                  <a:gd name="connsiteY0" fmla="*/ 502879 h 966134"/>
                  <a:gd name="connsiteX1" fmla="*/ 474331 w 977152"/>
                  <a:gd name="connsiteY1" fmla="*/ 965718 h 966134"/>
                  <a:gd name="connsiteX2" fmla="*/ 215 w 977152"/>
                  <a:gd name="connsiteY2" fmla="*/ 463255 h 966134"/>
                  <a:gd name="connsiteX3" fmla="*/ 502677 w 977152"/>
                  <a:gd name="connsiteY3" fmla="*/ 417 h 966134"/>
                  <a:gd name="connsiteX4" fmla="*/ 976946 w 977152"/>
                  <a:gd name="connsiteY4" fmla="*/ 502879 h 966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77152" h="966134">
                    <a:moveTo>
                      <a:pt x="976946" y="502879"/>
                    </a:moveTo>
                    <a:cubicBezTo>
                      <a:pt x="969174" y="769427"/>
                      <a:pt x="744079" y="976691"/>
                      <a:pt x="474331" y="965718"/>
                    </a:cubicBezTo>
                    <a:cubicBezTo>
                      <a:pt x="204583" y="954745"/>
                      <a:pt x="-7710" y="729803"/>
                      <a:pt x="215" y="463255"/>
                    </a:cubicBezTo>
                    <a:cubicBezTo>
                      <a:pt x="7987" y="196556"/>
                      <a:pt x="232930" y="-10556"/>
                      <a:pt x="502677" y="417"/>
                    </a:cubicBezTo>
                    <a:cubicBezTo>
                      <a:pt x="772425" y="11237"/>
                      <a:pt x="984719" y="236027"/>
                      <a:pt x="976946" y="502879"/>
                    </a:cubicBezTo>
                    <a:close/>
                  </a:path>
                </a:pathLst>
              </a:custGeom>
              <a:solidFill>
                <a:srgbClr val="848484">
                  <a:alpha val="97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06" name="Freeform: Shape 105">
                <a:extLst>
                  <a:ext uri="{FF2B5EF4-FFF2-40B4-BE49-F238E27FC236}">
                    <a16:creationId xmlns:a16="http://schemas.microsoft.com/office/drawing/2014/main" id="{668012D8-99B7-4A41-8110-D18F37601617}"/>
                  </a:ext>
                </a:extLst>
              </p:cNvPr>
              <p:cNvSpPr/>
              <p:nvPr/>
            </p:nvSpPr>
            <p:spPr>
              <a:xfrm>
                <a:off x="7304074" y="3679393"/>
                <a:ext cx="968197" cy="968197"/>
              </a:xfrm>
              <a:custGeom>
                <a:avLst/>
                <a:gdLst>
                  <a:gd name="connsiteX0" fmla="*/ 968197 w 968197"/>
                  <a:gd name="connsiteY0" fmla="*/ 484175 h 968197"/>
                  <a:gd name="connsiteX1" fmla="*/ 484023 w 968197"/>
                  <a:gd name="connsiteY1" fmla="*/ 968197 h 968197"/>
                  <a:gd name="connsiteX2" fmla="*/ 0 w 968197"/>
                  <a:gd name="connsiteY2" fmla="*/ 484175 h 968197"/>
                  <a:gd name="connsiteX3" fmla="*/ 484023 w 968197"/>
                  <a:gd name="connsiteY3" fmla="*/ 0 h 968197"/>
                  <a:gd name="connsiteX4" fmla="*/ 968197 w 968197"/>
                  <a:gd name="connsiteY4" fmla="*/ 484175 h 968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68197" h="968197">
                    <a:moveTo>
                      <a:pt x="968197" y="484175"/>
                    </a:moveTo>
                    <a:cubicBezTo>
                      <a:pt x="968197" y="751637"/>
                      <a:pt x="751485" y="968197"/>
                      <a:pt x="484023" y="968197"/>
                    </a:cubicBezTo>
                    <a:cubicBezTo>
                      <a:pt x="216561" y="968197"/>
                      <a:pt x="0" y="751484"/>
                      <a:pt x="0" y="484175"/>
                    </a:cubicBezTo>
                    <a:cubicBezTo>
                      <a:pt x="0" y="216561"/>
                      <a:pt x="216713" y="0"/>
                      <a:pt x="484023" y="0"/>
                    </a:cubicBezTo>
                    <a:cubicBezTo>
                      <a:pt x="751485" y="0"/>
                      <a:pt x="968197" y="216713"/>
                      <a:pt x="968197" y="484175"/>
                    </a:cubicBezTo>
                    <a:close/>
                  </a:path>
                </a:pathLst>
              </a:custGeom>
              <a:solidFill>
                <a:srgbClr val="808080"/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</p:grpSp>
        <p:grpSp>
          <p:nvGrpSpPr>
            <p:cNvPr id="107" name="Graphic 2">
              <a:extLst>
                <a:ext uri="{FF2B5EF4-FFF2-40B4-BE49-F238E27FC236}">
                  <a16:creationId xmlns:a16="http://schemas.microsoft.com/office/drawing/2014/main" id="{5128D167-10D2-4D6C-BBB8-C7E43816EE75}"/>
                </a:ext>
              </a:extLst>
            </p:cNvPr>
            <p:cNvGrpSpPr/>
            <p:nvPr/>
          </p:nvGrpSpPr>
          <p:grpSpPr>
            <a:xfrm>
              <a:off x="4130954" y="5105095"/>
              <a:ext cx="1514065" cy="1514265"/>
              <a:chOff x="4130954" y="5105095"/>
              <a:chExt cx="1514065" cy="1514265"/>
            </a:xfrm>
          </p:grpSpPr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AAACEDC3-3B91-48CB-B3F6-C2F3D1B638DD}"/>
                  </a:ext>
                </a:extLst>
              </p:cNvPr>
              <p:cNvSpPr/>
              <p:nvPr/>
            </p:nvSpPr>
            <p:spPr>
              <a:xfrm>
                <a:off x="4132045" y="5106067"/>
                <a:ext cx="1512974" cy="1513293"/>
              </a:xfrm>
              <a:custGeom>
                <a:avLst/>
                <a:gdLst>
                  <a:gd name="connsiteX0" fmla="*/ 1196164 w 1512974"/>
                  <a:gd name="connsiteY0" fmla="*/ 317238 h 1513293"/>
                  <a:gd name="connsiteX1" fmla="*/ 1372186 w 1512974"/>
                  <a:gd name="connsiteY1" fmla="*/ 1372456 h 1513293"/>
                  <a:gd name="connsiteX2" fmla="*/ 317273 w 1512974"/>
                  <a:gd name="connsiteY2" fmla="*/ 1196129 h 1513293"/>
                  <a:gd name="connsiteX3" fmla="*/ 140946 w 1512974"/>
                  <a:gd name="connsiteY3" fmla="*/ 141064 h 1513293"/>
                  <a:gd name="connsiteX4" fmla="*/ 1196164 w 1512974"/>
                  <a:gd name="connsiteY4" fmla="*/ 317238 h 1513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12974" h="1513293">
                    <a:moveTo>
                      <a:pt x="1196164" y="317238"/>
                    </a:moveTo>
                    <a:cubicBezTo>
                      <a:pt x="1536016" y="657243"/>
                      <a:pt x="1614806" y="1129531"/>
                      <a:pt x="1372186" y="1372456"/>
                    </a:cubicBezTo>
                    <a:cubicBezTo>
                      <a:pt x="1129260" y="1615229"/>
                      <a:pt x="657277" y="1536286"/>
                      <a:pt x="317273" y="1196129"/>
                    </a:cubicBezTo>
                    <a:cubicBezTo>
                      <a:pt x="-23036" y="855973"/>
                      <a:pt x="-101980" y="383685"/>
                      <a:pt x="140946" y="141064"/>
                    </a:cubicBezTo>
                    <a:cubicBezTo>
                      <a:pt x="383415" y="-102014"/>
                      <a:pt x="856007" y="-23071"/>
                      <a:pt x="1196164" y="317238"/>
                    </a:cubicBezTo>
                    <a:close/>
                  </a:path>
                </a:pathLst>
              </a:custGeom>
              <a:solidFill>
                <a:srgbClr val="FFFFFF">
                  <a:alpha val="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85A93C15-0DE1-44DA-8F54-3F808073C2DA}"/>
                  </a:ext>
                </a:extLst>
              </p:cNvPr>
              <p:cNvSpPr/>
              <p:nvPr/>
            </p:nvSpPr>
            <p:spPr>
              <a:xfrm>
                <a:off x="4134661" y="5112455"/>
                <a:ext cx="1489907" cy="1482727"/>
              </a:xfrm>
              <a:custGeom>
                <a:avLst/>
                <a:gdLst>
                  <a:gd name="connsiteX0" fmla="*/ 1356463 w 1489907"/>
                  <a:gd name="connsiteY0" fmla="*/ 1337264 h 1482727"/>
                  <a:gd name="connsiteX1" fmla="*/ 319838 w 1489907"/>
                  <a:gd name="connsiteY1" fmla="*/ 1182274 h 1482727"/>
                  <a:gd name="connsiteX2" fmla="*/ 133453 w 1489907"/>
                  <a:gd name="connsiteY2" fmla="*/ 145649 h 1482727"/>
                  <a:gd name="connsiteX3" fmla="*/ 1170382 w 1489907"/>
                  <a:gd name="connsiteY3" fmla="*/ 300487 h 1482727"/>
                  <a:gd name="connsiteX4" fmla="*/ 1356463 w 1489907"/>
                  <a:gd name="connsiteY4" fmla="*/ 1337264 h 14827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89907" h="1482727">
                    <a:moveTo>
                      <a:pt x="1356463" y="1337264"/>
                    </a:moveTo>
                    <a:cubicBezTo>
                      <a:pt x="1121310" y="1580800"/>
                      <a:pt x="657556" y="1511458"/>
                      <a:pt x="319838" y="1182274"/>
                    </a:cubicBezTo>
                    <a:cubicBezTo>
                      <a:pt x="-18033" y="853090"/>
                      <a:pt x="-101548" y="389032"/>
                      <a:pt x="133453" y="145649"/>
                    </a:cubicBezTo>
                    <a:cubicBezTo>
                      <a:pt x="368301" y="-98191"/>
                      <a:pt x="832664" y="-28697"/>
                      <a:pt x="1170382" y="300487"/>
                    </a:cubicBezTo>
                    <a:cubicBezTo>
                      <a:pt x="1508101" y="629519"/>
                      <a:pt x="1591311" y="1093577"/>
                      <a:pt x="1356463" y="1337264"/>
                    </a:cubicBezTo>
                    <a:close/>
                  </a:path>
                </a:pathLst>
              </a:custGeom>
              <a:solidFill>
                <a:srgbClr val="FBFBFB">
                  <a:alpha val="3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CB3D7A05-270F-4D53-8608-F31E9768B560}"/>
                  </a:ext>
                </a:extLst>
              </p:cNvPr>
              <p:cNvSpPr/>
              <p:nvPr/>
            </p:nvSpPr>
            <p:spPr>
              <a:xfrm>
                <a:off x="4137376" y="5118725"/>
                <a:ext cx="1466864" cy="1452616"/>
              </a:xfrm>
              <a:custGeom>
                <a:avLst/>
                <a:gdLst>
                  <a:gd name="connsiteX0" fmla="*/ 1340642 w 1466864"/>
                  <a:gd name="connsiteY0" fmla="*/ 1302344 h 1452616"/>
                  <a:gd name="connsiteX1" fmla="*/ 322458 w 1466864"/>
                  <a:gd name="connsiteY1" fmla="*/ 1168689 h 1452616"/>
                  <a:gd name="connsiteX2" fmla="*/ 126166 w 1466864"/>
                  <a:gd name="connsiteY2" fmla="*/ 150505 h 1452616"/>
                  <a:gd name="connsiteX3" fmla="*/ 1144655 w 1466864"/>
                  <a:gd name="connsiteY3" fmla="*/ 284007 h 1452616"/>
                  <a:gd name="connsiteX4" fmla="*/ 1340642 w 1466864"/>
                  <a:gd name="connsiteY4" fmla="*/ 1302344 h 1452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66864" h="1452616">
                    <a:moveTo>
                      <a:pt x="1340642" y="1302344"/>
                    </a:moveTo>
                    <a:cubicBezTo>
                      <a:pt x="1113414" y="1546641"/>
                      <a:pt x="657890" y="1486748"/>
                      <a:pt x="322458" y="1168689"/>
                    </a:cubicBezTo>
                    <a:cubicBezTo>
                      <a:pt x="-13127" y="850478"/>
                      <a:pt x="-100910" y="394649"/>
                      <a:pt x="126166" y="150505"/>
                    </a:cubicBezTo>
                    <a:cubicBezTo>
                      <a:pt x="353242" y="-94097"/>
                      <a:pt x="809223" y="-34204"/>
                      <a:pt x="1144655" y="284007"/>
                    </a:cubicBezTo>
                    <a:cubicBezTo>
                      <a:pt x="1480088" y="602066"/>
                      <a:pt x="1567718" y="1057895"/>
                      <a:pt x="1340642" y="1302344"/>
                    </a:cubicBezTo>
                    <a:close/>
                  </a:path>
                </a:pathLst>
              </a:custGeom>
              <a:solidFill>
                <a:srgbClr val="F7F7F7">
                  <a:alpha val="6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A7C19755-9D50-4D3C-87FF-B1CA6EA900E0}"/>
                  </a:ext>
                </a:extLst>
              </p:cNvPr>
              <p:cNvSpPr/>
              <p:nvPr/>
            </p:nvSpPr>
            <p:spPr>
              <a:xfrm>
                <a:off x="4140058" y="5124609"/>
                <a:ext cx="1443979" cy="1423230"/>
              </a:xfrm>
              <a:custGeom>
                <a:avLst/>
                <a:gdLst>
                  <a:gd name="connsiteX0" fmla="*/ 1325006 w 1443979"/>
                  <a:gd name="connsiteY0" fmla="*/ 1267809 h 1423230"/>
                  <a:gd name="connsiteX1" fmla="*/ 325262 w 1443979"/>
                  <a:gd name="connsiteY1" fmla="*/ 1155337 h 1423230"/>
                  <a:gd name="connsiteX2" fmla="*/ 119065 w 1443979"/>
                  <a:gd name="connsiteY2" fmla="*/ 155593 h 1423230"/>
                  <a:gd name="connsiteX3" fmla="*/ 1119113 w 1443979"/>
                  <a:gd name="connsiteY3" fmla="*/ 267912 h 1423230"/>
                  <a:gd name="connsiteX4" fmla="*/ 1325006 w 1443979"/>
                  <a:gd name="connsiteY4" fmla="*/ 1267809 h 14232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43979" h="1423230">
                    <a:moveTo>
                      <a:pt x="1325006" y="1267809"/>
                    </a:moveTo>
                    <a:cubicBezTo>
                      <a:pt x="1105550" y="1513020"/>
                      <a:pt x="658256" y="1462576"/>
                      <a:pt x="325262" y="1155337"/>
                    </a:cubicBezTo>
                    <a:cubicBezTo>
                      <a:pt x="-8037" y="848099"/>
                      <a:pt x="-100239" y="400652"/>
                      <a:pt x="119065" y="155593"/>
                    </a:cubicBezTo>
                    <a:cubicBezTo>
                      <a:pt x="338216" y="-89771"/>
                      <a:pt x="786119" y="-39479"/>
                      <a:pt x="1119113" y="267912"/>
                    </a:cubicBezTo>
                    <a:cubicBezTo>
                      <a:pt x="1451955" y="574998"/>
                      <a:pt x="1544157" y="1022597"/>
                      <a:pt x="1325006" y="1267809"/>
                    </a:cubicBezTo>
                    <a:close/>
                  </a:path>
                </a:pathLst>
              </a:custGeom>
              <a:solidFill>
                <a:srgbClr val="F3F3F3">
                  <a:alpha val="10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077963AD-C2FE-4457-A6AE-D780F89C2E96}"/>
                  </a:ext>
                </a:extLst>
              </p:cNvPr>
              <p:cNvSpPr/>
              <p:nvPr/>
            </p:nvSpPr>
            <p:spPr>
              <a:xfrm>
                <a:off x="4142501" y="5130376"/>
                <a:ext cx="1421458" cy="1394166"/>
              </a:xfrm>
              <a:custGeom>
                <a:avLst/>
                <a:gdLst>
                  <a:gd name="connsiteX0" fmla="*/ 1309456 w 1421458"/>
                  <a:gd name="connsiteY0" fmla="*/ 1233391 h 1394166"/>
                  <a:gd name="connsiteX1" fmla="*/ 328152 w 1421458"/>
                  <a:gd name="connsiteY1" fmla="*/ 1142255 h 1394166"/>
                  <a:gd name="connsiteX2" fmla="*/ 112049 w 1421458"/>
                  <a:gd name="connsiteY2" fmla="*/ 160952 h 1394166"/>
                  <a:gd name="connsiteX3" fmla="*/ 1093810 w 1421458"/>
                  <a:gd name="connsiteY3" fmla="*/ 251935 h 1394166"/>
                  <a:gd name="connsiteX4" fmla="*/ 1309456 w 1421458"/>
                  <a:gd name="connsiteY4" fmla="*/ 1233391 h 1394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21458" h="1394166">
                    <a:moveTo>
                      <a:pt x="1309456" y="1233391"/>
                    </a:moveTo>
                    <a:cubicBezTo>
                      <a:pt x="1097924" y="1479364"/>
                      <a:pt x="658860" y="1438521"/>
                      <a:pt x="328152" y="1142255"/>
                    </a:cubicBezTo>
                    <a:cubicBezTo>
                      <a:pt x="-2708" y="845990"/>
                      <a:pt x="-99482" y="406773"/>
                      <a:pt x="112049" y="160952"/>
                    </a:cubicBezTo>
                    <a:cubicBezTo>
                      <a:pt x="323428" y="-85175"/>
                      <a:pt x="762950" y="-44484"/>
                      <a:pt x="1093810" y="251935"/>
                    </a:cubicBezTo>
                    <a:cubicBezTo>
                      <a:pt x="1424213" y="547895"/>
                      <a:pt x="1520834" y="987265"/>
                      <a:pt x="1309456" y="1233391"/>
                    </a:cubicBezTo>
                    <a:close/>
                  </a:path>
                </a:pathLst>
              </a:custGeom>
              <a:solidFill>
                <a:srgbClr val="EFEFEF">
                  <a:alpha val="13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ACAC5DBB-CAFF-4F83-8D57-594585C9FC21}"/>
                  </a:ext>
                </a:extLst>
              </p:cNvPr>
              <p:cNvSpPr/>
              <p:nvPr/>
            </p:nvSpPr>
            <p:spPr>
              <a:xfrm>
                <a:off x="4144843" y="5135765"/>
                <a:ext cx="1399161" cy="1365604"/>
              </a:xfrm>
              <a:custGeom>
                <a:avLst/>
                <a:gdLst>
                  <a:gd name="connsiteX0" fmla="*/ 1294008 w 1399161"/>
                  <a:gd name="connsiteY0" fmla="*/ 1199197 h 1365604"/>
                  <a:gd name="connsiteX1" fmla="*/ 331144 w 1399161"/>
                  <a:gd name="connsiteY1" fmla="*/ 1129398 h 1365604"/>
                  <a:gd name="connsiteX2" fmla="*/ 105135 w 1399161"/>
                  <a:gd name="connsiteY2" fmla="*/ 166535 h 1365604"/>
                  <a:gd name="connsiteX3" fmla="*/ 1068455 w 1399161"/>
                  <a:gd name="connsiteY3" fmla="*/ 236182 h 1365604"/>
                  <a:gd name="connsiteX4" fmla="*/ 1294008 w 1399161"/>
                  <a:gd name="connsiteY4" fmla="*/ 1199197 h 13656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9161" h="1365604">
                    <a:moveTo>
                      <a:pt x="1294008" y="1199197"/>
                    </a:moveTo>
                    <a:cubicBezTo>
                      <a:pt x="1090249" y="1445933"/>
                      <a:pt x="659414" y="1414691"/>
                      <a:pt x="331144" y="1129398"/>
                    </a:cubicBezTo>
                    <a:cubicBezTo>
                      <a:pt x="2570" y="844105"/>
                      <a:pt x="-98471" y="413118"/>
                      <a:pt x="105135" y="166535"/>
                    </a:cubicBezTo>
                    <a:cubicBezTo>
                      <a:pt x="308742" y="-80353"/>
                      <a:pt x="740033" y="-49111"/>
                      <a:pt x="1068455" y="236182"/>
                    </a:cubicBezTo>
                    <a:cubicBezTo>
                      <a:pt x="1396572" y="521322"/>
                      <a:pt x="1497614" y="952462"/>
                      <a:pt x="1294008" y="1199197"/>
                    </a:cubicBezTo>
                    <a:close/>
                  </a:path>
                </a:pathLst>
              </a:custGeom>
              <a:solidFill>
                <a:srgbClr val="EBEBEB">
                  <a:alpha val="16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8A1B4076-FD4B-4316-BD95-10920A4C59E0}"/>
                  </a:ext>
                </a:extLst>
              </p:cNvPr>
              <p:cNvSpPr/>
              <p:nvPr/>
            </p:nvSpPr>
            <p:spPr>
              <a:xfrm>
                <a:off x="4146864" y="5140903"/>
                <a:ext cx="1377281" cy="1337740"/>
              </a:xfrm>
              <a:custGeom>
                <a:avLst/>
                <a:gdLst>
                  <a:gd name="connsiteX0" fmla="*/ 1278880 w 1377281"/>
                  <a:gd name="connsiteY0" fmla="*/ 1165408 h 1337740"/>
                  <a:gd name="connsiteX1" fmla="*/ 334305 w 1377281"/>
                  <a:gd name="connsiteY1" fmla="*/ 1116945 h 1337740"/>
                  <a:gd name="connsiteX2" fmla="*/ 98390 w 1377281"/>
                  <a:gd name="connsiteY2" fmla="*/ 172522 h 1337740"/>
                  <a:gd name="connsiteX3" fmla="*/ 1043270 w 1377281"/>
                  <a:gd name="connsiteY3" fmla="*/ 220833 h 1337740"/>
                  <a:gd name="connsiteX4" fmla="*/ 1278880 w 1377281"/>
                  <a:gd name="connsiteY4" fmla="*/ 1165408 h 133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77281" h="1337740">
                    <a:moveTo>
                      <a:pt x="1278880" y="1165408"/>
                    </a:moveTo>
                    <a:cubicBezTo>
                      <a:pt x="1083046" y="1412906"/>
                      <a:pt x="660288" y="1391265"/>
                      <a:pt x="334305" y="1116945"/>
                    </a:cubicBezTo>
                    <a:cubicBezTo>
                      <a:pt x="8169" y="842625"/>
                      <a:pt x="-97445" y="419867"/>
                      <a:pt x="98390" y="172522"/>
                    </a:cubicBezTo>
                    <a:cubicBezTo>
                      <a:pt x="294071" y="-75280"/>
                      <a:pt x="717134" y="-53487"/>
                      <a:pt x="1043270" y="220833"/>
                    </a:cubicBezTo>
                    <a:cubicBezTo>
                      <a:pt x="1369101" y="495001"/>
                      <a:pt x="1474714" y="917758"/>
                      <a:pt x="1278880" y="1165408"/>
                    </a:cubicBezTo>
                    <a:close/>
                  </a:path>
                </a:pathLst>
              </a:custGeom>
              <a:solidFill>
                <a:srgbClr val="E6E6E6">
                  <a:alpha val="19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49301FF4-6231-492B-943B-BD3F25A17F42}"/>
                  </a:ext>
                </a:extLst>
              </p:cNvPr>
              <p:cNvSpPr/>
              <p:nvPr/>
            </p:nvSpPr>
            <p:spPr>
              <a:xfrm>
                <a:off x="4149011" y="5145638"/>
                <a:ext cx="1355511" cy="1310537"/>
              </a:xfrm>
              <a:custGeom>
                <a:avLst/>
                <a:gdLst>
                  <a:gd name="connsiteX0" fmla="*/ 1263779 w 1355511"/>
                  <a:gd name="connsiteY0" fmla="*/ 1132023 h 1310537"/>
                  <a:gd name="connsiteX1" fmla="*/ 337644 w 1355511"/>
                  <a:gd name="connsiteY1" fmla="*/ 1104895 h 1310537"/>
                  <a:gd name="connsiteX2" fmla="*/ 91823 w 1355511"/>
                  <a:gd name="connsiteY2" fmla="*/ 178760 h 1310537"/>
                  <a:gd name="connsiteX3" fmla="*/ 1018263 w 1355511"/>
                  <a:gd name="connsiteY3" fmla="*/ 205735 h 1310537"/>
                  <a:gd name="connsiteX4" fmla="*/ 1263779 w 1355511"/>
                  <a:gd name="connsiteY4" fmla="*/ 1132023 h 13105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55511" h="1310537">
                    <a:moveTo>
                      <a:pt x="1263779" y="1132023"/>
                    </a:moveTo>
                    <a:cubicBezTo>
                      <a:pt x="1075717" y="1380282"/>
                      <a:pt x="661342" y="1368090"/>
                      <a:pt x="337644" y="1104895"/>
                    </a:cubicBezTo>
                    <a:cubicBezTo>
                      <a:pt x="13794" y="841548"/>
                      <a:pt x="-96239" y="427020"/>
                      <a:pt x="91823" y="178760"/>
                    </a:cubicBezTo>
                    <a:cubicBezTo>
                      <a:pt x="279732" y="-69804"/>
                      <a:pt x="694565" y="-57612"/>
                      <a:pt x="1018263" y="205735"/>
                    </a:cubicBezTo>
                    <a:cubicBezTo>
                      <a:pt x="1341655" y="468930"/>
                      <a:pt x="1451688" y="883610"/>
                      <a:pt x="1263779" y="1132023"/>
                    </a:cubicBezTo>
                    <a:close/>
                  </a:path>
                </a:pathLst>
              </a:custGeom>
              <a:solidFill>
                <a:srgbClr val="E2E2E2">
                  <a:alpha val="23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4B6CA0B8-B028-4D92-9C7B-8200DF3FF3FC}"/>
                  </a:ext>
                </a:extLst>
              </p:cNvPr>
              <p:cNvSpPr/>
              <p:nvPr/>
            </p:nvSpPr>
            <p:spPr>
              <a:xfrm>
                <a:off x="4150857" y="5150059"/>
                <a:ext cx="1334075" cy="1284073"/>
              </a:xfrm>
              <a:custGeom>
                <a:avLst/>
                <a:gdLst>
                  <a:gd name="connsiteX0" fmla="*/ 1248827 w 1334075"/>
                  <a:gd name="connsiteY0" fmla="*/ 1098951 h 1284073"/>
                  <a:gd name="connsiteX1" fmla="*/ 341133 w 1334075"/>
                  <a:gd name="connsiteY1" fmla="*/ 1093007 h 1284073"/>
                  <a:gd name="connsiteX2" fmla="*/ 85406 w 1334075"/>
                  <a:gd name="connsiteY2" fmla="*/ 185312 h 1284073"/>
                  <a:gd name="connsiteX3" fmla="*/ 993405 w 1334075"/>
                  <a:gd name="connsiteY3" fmla="*/ 191104 h 1284073"/>
                  <a:gd name="connsiteX4" fmla="*/ 1248827 w 1334075"/>
                  <a:gd name="connsiteY4" fmla="*/ 1098951 h 12840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34075" h="1284073">
                    <a:moveTo>
                      <a:pt x="1248827" y="1098951"/>
                    </a:moveTo>
                    <a:cubicBezTo>
                      <a:pt x="1068538" y="1348125"/>
                      <a:pt x="662392" y="1345381"/>
                      <a:pt x="341133" y="1093007"/>
                    </a:cubicBezTo>
                    <a:cubicBezTo>
                      <a:pt x="19569" y="840632"/>
                      <a:pt x="-94883" y="434334"/>
                      <a:pt x="85406" y="185312"/>
                    </a:cubicBezTo>
                    <a:cubicBezTo>
                      <a:pt x="265390" y="-64014"/>
                      <a:pt x="671993" y="-61423"/>
                      <a:pt x="993405" y="191104"/>
                    </a:cubicBezTo>
                    <a:cubicBezTo>
                      <a:pt x="1314511" y="443325"/>
                      <a:pt x="1428811" y="849777"/>
                      <a:pt x="1248827" y="1098951"/>
                    </a:cubicBezTo>
                    <a:close/>
                  </a:path>
                </a:pathLst>
              </a:custGeom>
              <a:solidFill>
                <a:srgbClr val="DEDEDE">
                  <a:alpha val="26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id="{0719932F-0E9B-4D3A-A0F1-6320B980F55B}"/>
                  </a:ext>
                </a:extLst>
              </p:cNvPr>
              <p:cNvSpPr/>
              <p:nvPr/>
            </p:nvSpPr>
            <p:spPr>
              <a:xfrm>
                <a:off x="4152594" y="5154319"/>
                <a:ext cx="1312967" cy="1258080"/>
              </a:xfrm>
              <a:custGeom>
                <a:avLst/>
                <a:gdLst>
                  <a:gd name="connsiteX0" fmla="*/ 1233984 w 1312967"/>
                  <a:gd name="connsiteY0" fmla="*/ 1066039 h 1258080"/>
                  <a:gd name="connsiteX1" fmla="*/ 344730 w 1312967"/>
                  <a:gd name="connsiteY1" fmla="*/ 1081431 h 1258080"/>
                  <a:gd name="connsiteX2" fmla="*/ 78944 w 1312967"/>
                  <a:gd name="connsiteY2" fmla="*/ 192177 h 1258080"/>
                  <a:gd name="connsiteX3" fmla="*/ 968503 w 1312967"/>
                  <a:gd name="connsiteY3" fmla="*/ 176632 h 1258080"/>
                  <a:gd name="connsiteX4" fmla="*/ 1233984 w 1312967"/>
                  <a:gd name="connsiteY4" fmla="*/ 1066039 h 1258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12967" h="1258080">
                    <a:moveTo>
                      <a:pt x="1233984" y="1066039"/>
                    </a:moveTo>
                    <a:cubicBezTo>
                      <a:pt x="1061620" y="1315975"/>
                      <a:pt x="663703" y="1322833"/>
                      <a:pt x="344730" y="1081431"/>
                    </a:cubicBezTo>
                    <a:cubicBezTo>
                      <a:pt x="25604" y="840029"/>
                      <a:pt x="-93268" y="441960"/>
                      <a:pt x="78944" y="192177"/>
                    </a:cubicBezTo>
                    <a:cubicBezTo>
                      <a:pt x="251156" y="-57911"/>
                      <a:pt x="649530" y="-64770"/>
                      <a:pt x="968503" y="176632"/>
                    </a:cubicBezTo>
                    <a:cubicBezTo>
                      <a:pt x="1287476" y="417881"/>
                      <a:pt x="1406196" y="815950"/>
                      <a:pt x="1233984" y="1066039"/>
                    </a:cubicBezTo>
                    <a:close/>
                  </a:path>
                </a:pathLst>
              </a:custGeom>
              <a:solidFill>
                <a:srgbClr val="DADADA">
                  <a:alpha val="29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18" name="Freeform: Shape 117">
                <a:extLst>
                  <a:ext uri="{FF2B5EF4-FFF2-40B4-BE49-F238E27FC236}">
                    <a16:creationId xmlns:a16="http://schemas.microsoft.com/office/drawing/2014/main" id="{5D97A7B6-576E-4A83-9FED-E511AA41CB6B}"/>
                  </a:ext>
                </a:extLst>
              </p:cNvPr>
              <p:cNvSpPr/>
              <p:nvPr/>
            </p:nvSpPr>
            <p:spPr>
              <a:xfrm>
                <a:off x="4154267" y="5157995"/>
                <a:ext cx="1292120" cy="1232896"/>
              </a:xfrm>
              <a:custGeom>
                <a:avLst/>
                <a:gdLst>
                  <a:gd name="connsiteX0" fmla="*/ 1219357 w 1292120"/>
                  <a:gd name="connsiteY0" fmla="*/ 1033559 h 1232896"/>
                  <a:gd name="connsiteX1" fmla="*/ 348543 w 1292120"/>
                  <a:gd name="connsiteY1" fmla="*/ 1070288 h 1232896"/>
                  <a:gd name="connsiteX2" fmla="*/ 72851 w 1292120"/>
                  <a:gd name="connsiteY2" fmla="*/ 199474 h 1232896"/>
                  <a:gd name="connsiteX3" fmla="*/ 943970 w 1292120"/>
                  <a:gd name="connsiteY3" fmla="*/ 162593 h 1232896"/>
                  <a:gd name="connsiteX4" fmla="*/ 1219357 w 1292120"/>
                  <a:gd name="connsiteY4" fmla="*/ 1033559 h 1232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2120" h="1232896">
                    <a:moveTo>
                      <a:pt x="1219357" y="1033559"/>
                    </a:moveTo>
                    <a:cubicBezTo>
                      <a:pt x="1054765" y="1284257"/>
                      <a:pt x="665078" y="1300716"/>
                      <a:pt x="348543" y="1070288"/>
                    </a:cubicBezTo>
                    <a:cubicBezTo>
                      <a:pt x="31704" y="839859"/>
                      <a:pt x="-91588" y="450020"/>
                      <a:pt x="72851" y="199474"/>
                    </a:cubicBezTo>
                    <a:cubicBezTo>
                      <a:pt x="237291" y="-51376"/>
                      <a:pt x="627283" y="-67835"/>
                      <a:pt x="943970" y="162593"/>
                    </a:cubicBezTo>
                    <a:cubicBezTo>
                      <a:pt x="1260352" y="392870"/>
                      <a:pt x="1383644" y="782861"/>
                      <a:pt x="1219357" y="1033559"/>
                    </a:cubicBezTo>
                    <a:close/>
                  </a:path>
                </a:pathLst>
              </a:custGeom>
              <a:solidFill>
                <a:srgbClr val="D6D6D6">
                  <a:alpha val="32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CD1E7A24-47C2-4D9B-AD70-812CFC711F6D}"/>
                  </a:ext>
                </a:extLst>
              </p:cNvPr>
              <p:cNvSpPr/>
              <p:nvPr/>
            </p:nvSpPr>
            <p:spPr>
              <a:xfrm>
                <a:off x="4155643" y="5161372"/>
                <a:ext cx="1271718" cy="1208564"/>
              </a:xfrm>
              <a:custGeom>
                <a:avLst/>
                <a:gdLst>
                  <a:gd name="connsiteX0" fmla="*/ 1204874 w 1271718"/>
                  <a:gd name="connsiteY0" fmla="*/ 1001532 h 1208564"/>
                  <a:gd name="connsiteX1" fmla="*/ 352501 w 1271718"/>
                  <a:gd name="connsiteY1" fmla="*/ 1059596 h 1208564"/>
                  <a:gd name="connsiteX2" fmla="*/ 66903 w 1271718"/>
                  <a:gd name="connsiteY2" fmla="*/ 207222 h 1208564"/>
                  <a:gd name="connsiteX3" fmla="*/ 919581 w 1271718"/>
                  <a:gd name="connsiteY3" fmla="*/ 149006 h 1208564"/>
                  <a:gd name="connsiteX4" fmla="*/ 1204874 w 1271718"/>
                  <a:gd name="connsiteY4" fmla="*/ 1001532 h 12085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71718" h="1208564">
                    <a:moveTo>
                      <a:pt x="1204874" y="1001532"/>
                    </a:moveTo>
                    <a:cubicBezTo>
                      <a:pt x="1048207" y="1252992"/>
                      <a:pt x="666750" y="1279052"/>
                      <a:pt x="352501" y="1059596"/>
                    </a:cubicBezTo>
                    <a:cubicBezTo>
                      <a:pt x="38100" y="840140"/>
                      <a:pt x="-89764" y="458530"/>
                      <a:pt x="66903" y="207222"/>
                    </a:cubicBezTo>
                    <a:cubicBezTo>
                      <a:pt x="223418" y="-44542"/>
                      <a:pt x="605180" y="-70450"/>
                      <a:pt x="919581" y="149006"/>
                    </a:cubicBezTo>
                    <a:cubicBezTo>
                      <a:pt x="1233678" y="368309"/>
                      <a:pt x="1361389" y="749919"/>
                      <a:pt x="1204874" y="1001532"/>
                    </a:cubicBezTo>
                    <a:close/>
                  </a:path>
                </a:pathLst>
              </a:custGeom>
              <a:solidFill>
                <a:srgbClr val="D2D2D2">
                  <a:alpha val="35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C8DEC04F-8B5D-4E23-A9A3-D208E8456193}"/>
                  </a:ext>
                </a:extLst>
              </p:cNvPr>
              <p:cNvSpPr/>
              <p:nvPr/>
            </p:nvSpPr>
            <p:spPr>
              <a:xfrm>
                <a:off x="4156657" y="5164406"/>
                <a:ext cx="1251854" cy="1184935"/>
              </a:xfrm>
              <a:custGeom>
                <a:avLst/>
                <a:gdLst>
                  <a:gd name="connsiteX0" fmla="*/ 1190753 w 1251854"/>
                  <a:gd name="connsiteY0" fmla="*/ 969846 h 1184935"/>
                  <a:gd name="connsiteX1" fmla="*/ 356668 w 1251854"/>
                  <a:gd name="connsiteY1" fmla="*/ 1049247 h 1184935"/>
                  <a:gd name="connsiteX2" fmla="*/ 61165 w 1251854"/>
                  <a:gd name="connsiteY2" fmla="*/ 215314 h 1184935"/>
                  <a:gd name="connsiteX3" fmla="*/ 895402 w 1251854"/>
                  <a:gd name="connsiteY3" fmla="*/ 135914 h 1184935"/>
                  <a:gd name="connsiteX4" fmla="*/ 1190753 w 1251854"/>
                  <a:gd name="connsiteY4" fmla="*/ 969846 h 1184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51854" h="1184935">
                    <a:moveTo>
                      <a:pt x="1190753" y="969846"/>
                    </a:moveTo>
                    <a:cubicBezTo>
                      <a:pt x="1041858" y="1222068"/>
                      <a:pt x="668631" y="1257578"/>
                      <a:pt x="356668" y="1049247"/>
                    </a:cubicBezTo>
                    <a:cubicBezTo>
                      <a:pt x="44553" y="840764"/>
                      <a:pt x="-87731" y="467384"/>
                      <a:pt x="61165" y="215314"/>
                    </a:cubicBezTo>
                    <a:cubicBezTo>
                      <a:pt x="209907" y="-37213"/>
                      <a:pt x="583439" y="-72722"/>
                      <a:pt x="895402" y="135914"/>
                    </a:cubicBezTo>
                    <a:cubicBezTo>
                      <a:pt x="1207365" y="344092"/>
                      <a:pt x="1339496" y="717472"/>
                      <a:pt x="1190753" y="969846"/>
                    </a:cubicBezTo>
                    <a:close/>
                  </a:path>
                </a:pathLst>
              </a:custGeom>
              <a:solidFill>
                <a:srgbClr val="CECECE">
                  <a:alpha val="39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id="{2E1AA1AE-C70F-4AB3-97D1-7D0CB267050A}"/>
                  </a:ext>
                </a:extLst>
              </p:cNvPr>
              <p:cNvSpPr/>
              <p:nvPr/>
            </p:nvSpPr>
            <p:spPr>
              <a:xfrm>
                <a:off x="4157701" y="5166726"/>
                <a:ext cx="1232130" cy="1162548"/>
              </a:xfrm>
              <a:custGeom>
                <a:avLst/>
                <a:gdLst>
                  <a:gd name="connsiteX0" fmla="*/ 1176603 w 1232130"/>
                  <a:gd name="connsiteY0" fmla="*/ 938875 h 1162548"/>
                  <a:gd name="connsiteX1" fmla="*/ 360958 w 1232130"/>
                  <a:gd name="connsiteY1" fmla="*/ 1039459 h 1162548"/>
                  <a:gd name="connsiteX2" fmla="*/ 55549 w 1232130"/>
                  <a:gd name="connsiteY2" fmla="*/ 223814 h 1162548"/>
                  <a:gd name="connsiteX3" fmla="*/ 871346 w 1232130"/>
                  <a:gd name="connsiteY3" fmla="*/ 123078 h 1162548"/>
                  <a:gd name="connsiteX4" fmla="*/ 1176603 w 1232130"/>
                  <a:gd name="connsiteY4" fmla="*/ 938875 h 1162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2130" h="1162548">
                    <a:moveTo>
                      <a:pt x="1176603" y="938875"/>
                    </a:moveTo>
                    <a:cubicBezTo>
                      <a:pt x="1035481" y="1192012"/>
                      <a:pt x="670635" y="1236970"/>
                      <a:pt x="360958" y="1039459"/>
                    </a:cubicBezTo>
                    <a:cubicBezTo>
                      <a:pt x="51129" y="841949"/>
                      <a:pt x="-85421" y="476798"/>
                      <a:pt x="55549" y="223814"/>
                    </a:cubicBezTo>
                    <a:cubicBezTo>
                      <a:pt x="196519" y="-29474"/>
                      <a:pt x="561670" y="-74432"/>
                      <a:pt x="871346" y="123078"/>
                    </a:cubicBezTo>
                    <a:cubicBezTo>
                      <a:pt x="1180870" y="320588"/>
                      <a:pt x="1317573" y="685739"/>
                      <a:pt x="1176603" y="938875"/>
                    </a:cubicBezTo>
                    <a:close/>
                  </a:path>
                </a:pathLst>
              </a:custGeom>
              <a:solidFill>
                <a:srgbClr val="CACACA">
                  <a:alpha val="42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EE276898-4225-48D9-B1AD-BAE7308BA315}"/>
                  </a:ext>
                </a:extLst>
              </p:cNvPr>
              <p:cNvSpPr/>
              <p:nvPr/>
            </p:nvSpPr>
            <p:spPr>
              <a:xfrm>
                <a:off x="4158655" y="5168811"/>
                <a:ext cx="1212785" cy="1140850"/>
              </a:xfrm>
              <a:custGeom>
                <a:avLst/>
                <a:gdLst>
                  <a:gd name="connsiteX0" fmla="*/ 1162695 w 1212785"/>
                  <a:gd name="connsiteY0" fmla="*/ 908139 h 1140850"/>
                  <a:gd name="connsiteX1" fmla="*/ 365490 w 1212785"/>
                  <a:gd name="connsiteY1" fmla="*/ 1030059 h 1140850"/>
                  <a:gd name="connsiteX2" fmla="*/ 50175 w 1212785"/>
                  <a:gd name="connsiteY2" fmla="*/ 232854 h 1140850"/>
                  <a:gd name="connsiteX3" fmla="*/ 847532 w 1212785"/>
                  <a:gd name="connsiteY3" fmla="*/ 110782 h 1140850"/>
                  <a:gd name="connsiteX4" fmla="*/ 1162695 w 1212785"/>
                  <a:gd name="connsiteY4" fmla="*/ 908139 h 1140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12785" h="1140850">
                    <a:moveTo>
                      <a:pt x="1162695" y="908139"/>
                    </a:moveTo>
                    <a:cubicBezTo>
                      <a:pt x="1029497" y="1162037"/>
                      <a:pt x="672729" y="1216596"/>
                      <a:pt x="365490" y="1030059"/>
                    </a:cubicBezTo>
                    <a:cubicBezTo>
                      <a:pt x="58100" y="843521"/>
                      <a:pt x="-83023" y="486753"/>
                      <a:pt x="50175" y="232854"/>
                    </a:cubicBezTo>
                    <a:cubicBezTo>
                      <a:pt x="183220" y="-21197"/>
                      <a:pt x="540293" y="-75756"/>
                      <a:pt x="847532" y="110782"/>
                    </a:cubicBezTo>
                    <a:cubicBezTo>
                      <a:pt x="1154618" y="297167"/>
                      <a:pt x="1295740" y="654088"/>
                      <a:pt x="1162695" y="908139"/>
                    </a:cubicBezTo>
                    <a:close/>
                  </a:path>
                </a:pathLst>
              </a:custGeom>
              <a:solidFill>
                <a:srgbClr val="C6C6C6">
                  <a:alpha val="45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id="{D48E5B9E-AEC5-4B74-94F8-54B3B7924525}"/>
                  </a:ext>
                </a:extLst>
              </p:cNvPr>
              <p:cNvSpPr/>
              <p:nvPr/>
            </p:nvSpPr>
            <p:spPr>
              <a:xfrm>
                <a:off x="4159226" y="5170241"/>
                <a:ext cx="1193969" cy="1120157"/>
              </a:xfrm>
              <a:custGeom>
                <a:avLst/>
                <a:gdLst>
                  <a:gd name="connsiteX0" fmla="*/ 1149018 w 1193969"/>
                  <a:gd name="connsiteY0" fmla="*/ 877904 h 1120157"/>
                  <a:gd name="connsiteX1" fmla="*/ 370254 w 1193969"/>
                  <a:gd name="connsiteY1" fmla="*/ 1021161 h 1120157"/>
                  <a:gd name="connsiteX2" fmla="*/ 45033 w 1193969"/>
                  <a:gd name="connsiteY2" fmla="*/ 242397 h 1120157"/>
                  <a:gd name="connsiteX3" fmla="*/ 823949 w 1193969"/>
                  <a:gd name="connsiteY3" fmla="*/ 98988 h 1120157"/>
                  <a:gd name="connsiteX4" fmla="*/ 1149018 w 1193969"/>
                  <a:gd name="connsiteY4" fmla="*/ 877904 h 11201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93969" h="1120157">
                    <a:moveTo>
                      <a:pt x="1149018" y="877904"/>
                    </a:moveTo>
                    <a:cubicBezTo>
                      <a:pt x="1023593" y="1132565"/>
                      <a:pt x="675054" y="1196726"/>
                      <a:pt x="370254" y="1021161"/>
                    </a:cubicBezTo>
                    <a:cubicBezTo>
                      <a:pt x="65150" y="845596"/>
                      <a:pt x="-80392" y="497057"/>
                      <a:pt x="45033" y="242397"/>
                    </a:cubicBezTo>
                    <a:cubicBezTo>
                      <a:pt x="170305" y="-12416"/>
                      <a:pt x="518997" y="-76576"/>
                      <a:pt x="823949" y="98988"/>
                    </a:cubicBezTo>
                    <a:cubicBezTo>
                      <a:pt x="1128749" y="274553"/>
                      <a:pt x="1274291" y="623244"/>
                      <a:pt x="1149018" y="877904"/>
                    </a:cubicBezTo>
                    <a:close/>
                  </a:path>
                </a:pathLst>
              </a:custGeom>
              <a:solidFill>
                <a:srgbClr val="C2C2C2">
                  <a:alpha val="48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C922EC2E-96AB-4A6E-9952-060AF33157FD}"/>
                  </a:ext>
                </a:extLst>
              </p:cNvPr>
              <p:cNvSpPr/>
              <p:nvPr/>
            </p:nvSpPr>
            <p:spPr>
              <a:xfrm>
                <a:off x="4159660" y="5171333"/>
                <a:ext cx="1175486" cy="1100486"/>
              </a:xfrm>
              <a:custGeom>
                <a:avLst/>
                <a:gdLst>
                  <a:gd name="connsiteX0" fmla="*/ 1135478 w 1175486"/>
                  <a:gd name="connsiteY0" fmla="*/ 848162 h 1100486"/>
                  <a:gd name="connsiteX1" fmla="*/ 375154 w 1175486"/>
                  <a:gd name="connsiteY1" fmla="*/ 1012754 h 1100486"/>
                  <a:gd name="connsiteX2" fmla="*/ 40026 w 1175486"/>
                  <a:gd name="connsiteY2" fmla="*/ 252431 h 1100486"/>
                  <a:gd name="connsiteX3" fmla="*/ 800502 w 1175486"/>
                  <a:gd name="connsiteY3" fmla="*/ 87838 h 1100486"/>
                  <a:gd name="connsiteX4" fmla="*/ 1135478 w 1175486"/>
                  <a:gd name="connsiteY4" fmla="*/ 848162 h 11004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75486" h="1100486">
                    <a:moveTo>
                      <a:pt x="1135478" y="848162"/>
                    </a:moveTo>
                    <a:cubicBezTo>
                      <a:pt x="1017977" y="1103584"/>
                      <a:pt x="677668" y="1177346"/>
                      <a:pt x="375154" y="1012754"/>
                    </a:cubicBezTo>
                    <a:cubicBezTo>
                      <a:pt x="72488" y="848162"/>
                      <a:pt x="-77474" y="507853"/>
                      <a:pt x="40026" y="252431"/>
                    </a:cubicBezTo>
                    <a:cubicBezTo>
                      <a:pt x="157527" y="-3145"/>
                      <a:pt x="497988" y="-76906"/>
                      <a:pt x="800502" y="87838"/>
                    </a:cubicBezTo>
                    <a:cubicBezTo>
                      <a:pt x="1102864" y="252278"/>
                      <a:pt x="1252978" y="592587"/>
                      <a:pt x="1135478" y="848162"/>
                    </a:cubicBezTo>
                    <a:close/>
                  </a:path>
                </a:pathLst>
              </a:custGeom>
              <a:solidFill>
                <a:srgbClr val="BDBDBD">
                  <a:alpha val="52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id="{F112AF07-9E86-4C15-B67B-DF5C57813EB2}"/>
                  </a:ext>
                </a:extLst>
              </p:cNvPr>
              <p:cNvSpPr/>
              <p:nvPr/>
            </p:nvSpPr>
            <p:spPr>
              <a:xfrm>
                <a:off x="4159710" y="5171710"/>
                <a:ext cx="1157707" cy="1082012"/>
              </a:xfrm>
              <a:custGeom>
                <a:avLst/>
                <a:gdLst>
                  <a:gd name="connsiteX0" fmla="*/ 1122473 w 1157707"/>
                  <a:gd name="connsiteY0" fmla="*/ 819134 h 1082012"/>
                  <a:gd name="connsiteX1" fmla="*/ 380438 w 1157707"/>
                  <a:gd name="connsiteY1" fmla="*/ 1004909 h 1082012"/>
                  <a:gd name="connsiteX2" fmla="*/ 35252 w 1157707"/>
                  <a:gd name="connsiteY2" fmla="*/ 263026 h 1082012"/>
                  <a:gd name="connsiteX3" fmla="*/ 777287 w 1157707"/>
                  <a:gd name="connsiteY3" fmla="*/ 77098 h 1082012"/>
                  <a:gd name="connsiteX4" fmla="*/ 1122473 w 1157707"/>
                  <a:gd name="connsiteY4" fmla="*/ 819134 h 1082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57707" h="1082012">
                    <a:moveTo>
                      <a:pt x="1122473" y="819134"/>
                    </a:moveTo>
                    <a:cubicBezTo>
                      <a:pt x="1012745" y="1075471"/>
                      <a:pt x="680665" y="1158528"/>
                      <a:pt x="380438" y="1004909"/>
                    </a:cubicBezTo>
                    <a:cubicBezTo>
                      <a:pt x="80057" y="851290"/>
                      <a:pt x="-74324" y="519210"/>
                      <a:pt x="35252" y="263026"/>
                    </a:cubicBezTo>
                    <a:cubicBezTo>
                      <a:pt x="144827" y="6537"/>
                      <a:pt x="477059" y="-76522"/>
                      <a:pt x="777287" y="77098"/>
                    </a:cubicBezTo>
                    <a:cubicBezTo>
                      <a:pt x="1077515" y="230565"/>
                      <a:pt x="1232049" y="562797"/>
                      <a:pt x="1122473" y="819134"/>
                    </a:cubicBezTo>
                    <a:close/>
                  </a:path>
                </a:pathLst>
              </a:custGeom>
              <a:solidFill>
                <a:srgbClr val="B9B9B9">
                  <a:alpha val="55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DDEA3ACA-958E-4506-8270-168F965551B2}"/>
                  </a:ext>
                </a:extLst>
              </p:cNvPr>
              <p:cNvSpPr/>
              <p:nvPr/>
            </p:nvSpPr>
            <p:spPr>
              <a:xfrm>
                <a:off x="4159607" y="5171623"/>
                <a:ext cx="1140254" cy="1064658"/>
              </a:xfrm>
              <a:custGeom>
                <a:avLst/>
                <a:gdLst>
                  <a:gd name="connsiteX0" fmla="*/ 1109470 w 1140254"/>
                  <a:gd name="connsiteY0" fmla="*/ 790569 h 1064658"/>
                  <a:gd name="connsiteX1" fmla="*/ 385875 w 1140254"/>
                  <a:gd name="connsiteY1" fmla="*/ 997680 h 1064658"/>
                  <a:gd name="connsiteX2" fmla="*/ 30783 w 1140254"/>
                  <a:gd name="connsiteY2" fmla="*/ 274238 h 1064658"/>
                  <a:gd name="connsiteX3" fmla="*/ 754531 w 1140254"/>
                  <a:gd name="connsiteY3" fmla="*/ 66973 h 1064658"/>
                  <a:gd name="connsiteX4" fmla="*/ 1109470 w 1140254"/>
                  <a:gd name="connsiteY4" fmla="*/ 790569 h 1064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40254" h="1064658">
                    <a:moveTo>
                      <a:pt x="1109470" y="790569"/>
                    </a:moveTo>
                    <a:cubicBezTo>
                      <a:pt x="1007667" y="1047668"/>
                      <a:pt x="683817" y="1140327"/>
                      <a:pt x="385875" y="997680"/>
                    </a:cubicBezTo>
                    <a:cubicBezTo>
                      <a:pt x="87933" y="855034"/>
                      <a:pt x="-71020" y="531184"/>
                      <a:pt x="30783" y="274238"/>
                    </a:cubicBezTo>
                    <a:cubicBezTo>
                      <a:pt x="132587" y="16986"/>
                      <a:pt x="456589" y="-75673"/>
                      <a:pt x="754531" y="66973"/>
                    </a:cubicBezTo>
                    <a:cubicBezTo>
                      <a:pt x="1052320" y="209468"/>
                      <a:pt x="1211274" y="533470"/>
                      <a:pt x="1109470" y="790569"/>
                    </a:cubicBezTo>
                    <a:close/>
                  </a:path>
                </a:pathLst>
              </a:custGeom>
              <a:solidFill>
                <a:srgbClr val="B5B5B5">
                  <a:alpha val="58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id="{2AF9F43A-7523-42F5-97A3-664BAD0042A8}"/>
                  </a:ext>
                </a:extLst>
              </p:cNvPr>
              <p:cNvSpPr/>
              <p:nvPr/>
            </p:nvSpPr>
            <p:spPr>
              <a:xfrm>
                <a:off x="4159237" y="5170769"/>
                <a:ext cx="1123258" cy="1048687"/>
              </a:xfrm>
              <a:custGeom>
                <a:avLst/>
                <a:gdLst>
                  <a:gd name="connsiteX0" fmla="*/ 1096734 w 1123258"/>
                  <a:gd name="connsiteY0" fmla="*/ 762772 h 1048687"/>
                  <a:gd name="connsiteX1" fmla="*/ 391579 w 1123258"/>
                  <a:gd name="connsiteY1" fmla="*/ 991219 h 1048687"/>
                  <a:gd name="connsiteX2" fmla="*/ 26581 w 1123258"/>
                  <a:gd name="connsiteY2" fmla="*/ 286065 h 1048687"/>
                  <a:gd name="connsiteX3" fmla="*/ 731888 w 1123258"/>
                  <a:gd name="connsiteY3" fmla="*/ 57465 h 1048687"/>
                  <a:gd name="connsiteX4" fmla="*/ 1096734 w 1123258"/>
                  <a:gd name="connsiteY4" fmla="*/ 762772 h 10486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23258" h="1048687">
                    <a:moveTo>
                      <a:pt x="1096734" y="762772"/>
                    </a:moveTo>
                    <a:cubicBezTo>
                      <a:pt x="1002703" y="1020633"/>
                      <a:pt x="687082" y="1122893"/>
                      <a:pt x="391579" y="991219"/>
                    </a:cubicBezTo>
                    <a:cubicBezTo>
                      <a:pt x="95923" y="859546"/>
                      <a:pt x="-67450" y="543926"/>
                      <a:pt x="26581" y="286065"/>
                    </a:cubicBezTo>
                    <a:cubicBezTo>
                      <a:pt x="120459" y="28051"/>
                      <a:pt x="436232" y="-74209"/>
                      <a:pt x="731888" y="57465"/>
                    </a:cubicBezTo>
                    <a:cubicBezTo>
                      <a:pt x="1027391" y="189138"/>
                      <a:pt x="1190612" y="504759"/>
                      <a:pt x="1096734" y="762772"/>
                    </a:cubicBezTo>
                    <a:close/>
                  </a:path>
                </a:pathLst>
              </a:custGeom>
              <a:solidFill>
                <a:srgbClr val="B1B1B1">
                  <a:alpha val="61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28" name="Freeform: Shape 127">
                <a:extLst>
                  <a:ext uri="{FF2B5EF4-FFF2-40B4-BE49-F238E27FC236}">
                    <a16:creationId xmlns:a16="http://schemas.microsoft.com/office/drawing/2014/main" id="{F31D1218-AEC7-49F1-BC23-346291531BBC}"/>
                  </a:ext>
                </a:extLst>
              </p:cNvPr>
              <p:cNvSpPr/>
              <p:nvPr/>
            </p:nvSpPr>
            <p:spPr>
              <a:xfrm>
                <a:off x="4158662" y="5169272"/>
                <a:ext cx="1106774" cy="1033851"/>
              </a:xfrm>
              <a:custGeom>
                <a:avLst/>
                <a:gdLst>
                  <a:gd name="connsiteX0" fmla="*/ 1084202 w 1106774"/>
                  <a:gd name="connsiteY0" fmla="*/ 735466 h 1033851"/>
                  <a:gd name="connsiteX1" fmla="*/ 397488 w 1106774"/>
                  <a:gd name="connsiteY1" fmla="*/ 985249 h 1033851"/>
                  <a:gd name="connsiteX2" fmla="*/ 22584 w 1106774"/>
                  <a:gd name="connsiteY2" fmla="*/ 298535 h 1033851"/>
                  <a:gd name="connsiteX3" fmla="*/ 709451 w 1106774"/>
                  <a:gd name="connsiteY3" fmla="*/ 48599 h 1033851"/>
                  <a:gd name="connsiteX4" fmla="*/ 1084202 w 1106774"/>
                  <a:gd name="connsiteY4" fmla="*/ 735466 h 10338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6774" h="1033851">
                    <a:moveTo>
                      <a:pt x="1084202" y="735466"/>
                    </a:moveTo>
                    <a:cubicBezTo>
                      <a:pt x="997944" y="994089"/>
                      <a:pt x="690706" y="1105950"/>
                      <a:pt x="397488" y="985249"/>
                    </a:cubicBezTo>
                    <a:cubicBezTo>
                      <a:pt x="104118" y="864549"/>
                      <a:pt x="-63522" y="557158"/>
                      <a:pt x="22584" y="298535"/>
                    </a:cubicBezTo>
                    <a:cubicBezTo>
                      <a:pt x="108690" y="39759"/>
                      <a:pt x="416080" y="-72102"/>
                      <a:pt x="709451" y="48599"/>
                    </a:cubicBezTo>
                    <a:cubicBezTo>
                      <a:pt x="1002516" y="169452"/>
                      <a:pt x="1170308" y="476843"/>
                      <a:pt x="1084202" y="735466"/>
                    </a:cubicBezTo>
                    <a:close/>
                  </a:path>
                </a:pathLst>
              </a:custGeom>
              <a:solidFill>
                <a:srgbClr val="ADADAD">
                  <a:alpha val="65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8478617E-188F-47D4-BE14-58D8670CF957}"/>
                  </a:ext>
                </a:extLst>
              </p:cNvPr>
              <p:cNvSpPr/>
              <p:nvPr/>
            </p:nvSpPr>
            <p:spPr>
              <a:xfrm>
                <a:off x="4157920" y="5167386"/>
                <a:ext cx="1090833" cy="1020225"/>
              </a:xfrm>
              <a:custGeom>
                <a:avLst/>
                <a:gdLst>
                  <a:gd name="connsiteX0" fmla="*/ 1071990 w 1090833"/>
                  <a:gd name="connsiteY0" fmla="*/ 708701 h 1020225"/>
                  <a:gd name="connsiteX1" fmla="*/ 403716 w 1090833"/>
                  <a:gd name="connsiteY1" fmla="*/ 979820 h 1020225"/>
                  <a:gd name="connsiteX2" fmla="*/ 18906 w 1090833"/>
                  <a:gd name="connsiteY2" fmla="*/ 311546 h 1020225"/>
                  <a:gd name="connsiteX3" fmla="*/ 687332 w 1090833"/>
                  <a:gd name="connsiteY3" fmla="*/ 40427 h 1020225"/>
                  <a:gd name="connsiteX4" fmla="*/ 1071990 w 1090833"/>
                  <a:gd name="connsiteY4" fmla="*/ 708701 h 1020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833" h="1020225">
                    <a:moveTo>
                      <a:pt x="1071990" y="708701"/>
                    </a:moveTo>
                    <a:cubicBezTo>
                      <a:pt x="993656" y="968085"/>
                      <a:pt x="694495" y="1089548"/>
                      <a:pt x="403716" y="979820"/>
                    </a:cubicBezTo>
                    <a:cubicBezTo>
                      <a:pt x="112784" y="870092"/>
                      <a:pt x="-59428" y="570931"/>
                      <a:pt x="18906" y="311546"/>
                    </a:cubicBezTo>
                    <a:cubicBezTo>
                      <a:pt x="97239" y="52009"/>
                      <a:pt x="396401" y="-69302"/>
                      <a:pt x="687332" y="40427"/>
                    </a:cubicBezTo>
                    <a:cubicBezTo>
                      <a:pt x="977959" y="150002"/>
                      <a:pt x="1150171" y="449163"/>
                      <a:pt x="1071990" y="708701"/>
                    </a:cubicBezTo>
                    <a:close/>
                  </a:path>
                </a:pathLst>
              </a:custGeom>
              <a:solidFill>
                <a:srgbClr val="A9A9A9">
                  <a:alpha val="68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30" name="Freeform: Shape 129">
                <a:extLst>
                  <a:ext uri="{FF2B5EF4-FFF2-40B4-BE49-F238E27FC236}">
                    <a16:creationId xmlns:a16="http://schemas.microsoft.com/office/drawing/2014/main" id="{898BB508-09A6-4E98-B994-B5B0FD3F9CBE}"/>
                  </a:ext>
                </a:extLst>
              </p:cNvPr>
              <p:cNvSpPr/>
              <p:nvPr/>
            </p:nvSpPr>
            <p:spPr>
              <a:xfrm>
                <a:off x="4156730" y="5164527"/>
                <a:ext cx="1075540" cy="1008153"/>
              </a:xfrm>
              <a:custGeom>
                <a:avLst/>
                <a:gdLst>
                  <a:gd name="connsiteX0" fmla="*/ 1060074 w 1075540"/>
                  <a:gd name="connsiteY0" fmla="*/ 682908 h 1008153"/>
                  <a:gd name="connsiteX1" fmla="*/ 410241 w 1075540"/>
                  <a:gd name="connsiteY1" fmla="*/ 975211 h 1008153"/>
                  <a:gd name="connsiteX2" fmla="*/ 15524 w 1075540"/>
                  <a:gd name="connsiteY2" fmla="*/ 325378 h 1008153"/>
                  <a:gd name="connsiteX3" fmla="*/ 665511 w 1075540"/>
                  <a:gd name="connsiteY3" fmla="*/ 32922 h 1008153"/>
                  <a:gd name="connsiteX4" fmla="*/ 1060074 w 1075540"/>
                  <a:gd name="connsiteY4" fmla="*/ 682908 h 10081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75540" h="1008153">
                    <a:moveTo>
                      <a:pt x="1060074" y="682908"/>
                    </a:moveTo>
                    <a:cubicBezTo>
                      <a:pt x="989513" y="943207"/>
                      <a:pt x="698734" y="1073967"/>
                      <a:pt x="410241" y="975211"/>
                    </a:cubicBezTo>
                    <a:cubicBezTo>
                      <a:pt x="121595" y="876456"/>
                      <a:pt x="-55037" y="585524"/>
                      <a:pt x="15524" y="325378"/>
                    </a:cubicBezTo>
                    <a:cubicBezTo>
                      <a:pt x="85933" y="65078"/>
                      <a:pt x="376865" y="-65833"/>
                      <a:pt x="665511" y="32922"/>
                    </a:cubicBezTo>
                    <a:cubicBezTo>
                      <a:pt x="953851" y="131677"/>
                      <a:pt x="1130483" y="422609"/>
                      <a:pt x="1060074" y="682908"/>
                    </a:cubicBezTo>
                    <a:close/>
                  </a:path>
                </a:pathLst>
              </a:custGeom>
              <a:solidFill>
                <a:srgbClr val="A5A5A5">
                  <a:alpha val="71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47D22E62-D6EE-43A9-8340-68060CBCBEE7}"/>
                  </a:ext>
                </a:extLst>
              </p:cNvPr>
              <p:cNvSpPr/>
              <p:nvPr/>
            </p:nvSpPr>
            <p:spPr>
              <a:xfrm>
                <a:off x="4155098" y="5161085"/>
                <a:ext cx="1060979" cy="997492"/>
              </a:xfrm>
              <a:custGeom>
                <a:avLst/>
                <a:gdLst>
                  <a:gd name="connsiteX0" fmla="*/ 1048600 w 1060979"/>
                  <a:gd name="connsiteY0" fmla="*/ 657699 h 997492"/>
                  <a:gd name="connsiteX1" fmla="*/ 417054 w 1060979"/>
                  <a:gd name="connsiteY1" fmla="*/ 971338 h 997492"/>
                  <a:gd name="connsiteX2" fmla="*/ 12432 w 1060979"/>
                  <a:gd name="connsiteY2" fmla="*/ 339945 h 997492"/>
                  <a:gd name="connsiteX3" fmla="*/ 643978 w 1060979"/>
                  <a:gd name="connsiteY3" fmla="*/ 26153 h 997492"/>
                  <a:gd name="connsiteX4" fmla="*/ 1048600 w 1060979"/>
                  <a:gd name="connsiteY4" fmla="*/ 657699 h 9974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0979" h="997492">
                    <a:moveTo>
                      <a:pt x="1048600" y="657699"/>
                    </a:moveTo>
                    <a:cubicBezTo>
                      <a:pt x="985963" y="918760"/>
                      <a:pt x="703262" y="1059120"/>
                      <a:pt x="417054" y="971338"/>
                    </a:cubicBezTo>
                    <a:cubicBezTo>
                      <a:pt x="130847" y="883556"/>
                      <a:pt x="-50357" y="600853"/>
                      <a:pt x="12432" y="339945"/>
                    </a:cubicBezTo>
                    <a:cubicBezTo>
                      <a:pt x="75069" y="78731"/>
                      <a:pt x="357771" y="-61629"/>
                      <a:pt x="643978" y="26153"/>
                    </a:cubicBezTo>
                    <a:cubicBezTo>
                      <a:pt x="930033" y="113936"/>
                      <a:pt x="1111236" y="396637"/>
                      <a:pt x="1048600" y="657699"/>
                    </a:cubicBezTo>
                    <a:close/>
                  </a:path>
                </a:pathLst>
              </a:custGeom>
              <a:solidFill>
                <a:srgbClr val="A1A1A1">
                  <a:alpha val="74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32" name="Freeform: Shape 131">
                <a:extLst>
                  <a:ext uri="{FF2B5EF4-FFF2-40B4-BE49-F238E27FC236}">
                    <a16:creationId xmlns:a16="http://schemas.microsoft.com/office/drawing/2014/main" id="{B1D9DF55-7F5F-465B-AFB3-8078D6AD2E94}"/>
                  </a:ext>
                </a:extLst>
              </p:cNvPr>
              <p:cNvSpPr/>
              <p:nvPr/>
            </p:nvSpPr>
            <p:spPr>
              <a:xfrm>
                <a:off x="4153238" y="5156919"/>
                <a:ext cx="1046963" cy="988298"/>
              </a:xfrm>
              <a:custGeom>
                <a:avLst/>
                <a:gdLst>
                  <a:gd name="connsiteX0" fmla="*/ 1037354 w 1046963"/>
                  <a:gd name="connsiteY0" fmla="*/ 633214 h 988298"/>
                  <a:gd name="connsiteX1" fmla="*/ 424248 w 1046963"/>
                  <a:gd name="connsiteY1" fmla="*/ 968189 h 988298"/>
                  <a:gd name="connsiteX2" fmla="*/ 9568 w 1046963"/>
                  <a:gd name="connsiteY2" fmla="*/ 355236 h 988298"/>
                  <a:gd name="connsiteX3" fmla="*/ 622673 w 1046963"/>
                  <a:gd name="connsiteY3" fmla="*/ 20109 h 988298"/>
                  <a:gd name="connsiteX4" fmla="*/ 1037354 w 1046963"/>
                  <a:gd name="connsiteY4" fmla="*/ 633214 h 988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46963" h="988298">
                    <a:moveTo>
                      <a:pt x="1037354" y="633214"/>
                    </a:moveTo>
                    <a:cubicBezTo>
                      <a:pt x="982489" y="895037"/>
                      <a:pt x="708017" y="1044999"/>
                      <a:pt x="424248" y="968189"/>
                    </a:cubicBezTo>
                    <a:cubicBezTo>
                      <a:pt x="140327" y="891379"/>
                      <a:pt x="-45144" y="616907"/>
                      <a:pt x="9568" y="355236"/>
                    </a:cubicBezTo>
                    <a:cubicBezTo>
                      <a:pt x="64432" y="93261"/>
                      <a:pt x="338752" y="-56701"/>
                      <a:pt x="622673" y="20109"/>
                    </a:cubicBezTo>
                    <a:cubicBezTo>
                      <a:pt x="906595" y="96766"/>
                      <a:pt x="1092218" y="371238"/>
                      <a:pt x="1037354" y="633214"/>
                    </a:cubicBezTo>
                    <a:close/>
                  </a:path>
                </a:pathLst>
              </a:custGeom>
              <a:solidFill>
                <a:srgbClr val="9D9D9D">
                  <a:alpha val="77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33" name="Freeform: Shape 132">
                <a:extLst>
                  <a:ext uri="{FF2B5EF4-FFF2-40B4-BE49-F238E27FC236}">
                    <a16:creationId xmlns:a16="http://schemas.microsoft.com/office/drawing/2014/main" id="{F1C902DC-E86B-4462-BE49-9F33175DEF7A}"/>
                  </a:ext>
                </a:extLst>
              </p:cNvPr>
              <p:cNvSpPr/>
              <p:nvPr/>
            </p:nvSpPr>
            <p:spPr>
              <a:xfrm>
                <a:off x="4151260" y="5152132"/>
                <a:ext cx="1033497" cy="980489"/>
              </a:xfrm>
              <a:custGeom>
                <a:avLst/>
                <a:gdLst>
                  <a:gd name="connsiteX0" fmla="*/ 1026377 w 1033497"/>
                  <a:gd name="connsiteY0" fmla="*/ 609350 h 980489"/>
                  <a:gd name="connsiteX1" fmla="*/ 431712 w 1033497"/>
                  <a:gd name="connsiteY1" fmla="*/ 965661 h 980489"/>
                  <a:gd name="connsiteX2" fmla="*/ 7125 w 1033497"/>
                  <a:gd name="connsiteY2" fmla="*/ 371149 h 980489"/>
                  <a:gd name="connsiteX3" fmla="*/ 601791 w 1033497"/>
                  <a:gd name="connsiteY3" fmla="*/ 14838 h 980489"/>
                  <a:gd name="connsiteX4" fmla="*/ 1026377 w 1033497"/>
                  <a:gd name="connsiteY4" fmla="*/ 609350 h 9804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33497" h="980489">
                    <a:moveTo>
                      <a:pt x="1026377" y="609350"/>
                    </a:moveTo>
                    <a:cubicBezTo>
                      <a:pt x="979285" y="871935"/>
                      <a:pt x="713195" y="1031498"/>
                      <a:pt x="431712" y="965661"/>
                    </a:cubicBezTo>
                    <a:cubicBezTo>
                      <a:pt x="150077" y="899824"/>
                      <a:pt x="-39814" y="633734"/>
                      <a:pt x="7125" y="371149"/>
                    </a:cubicBezTo>
                    <a:cubicBezTo>
                      <a:pt x="54065" y="108411"/>
                      <a:pt x="320308" y="-50999"/>
                      <a:pt x="601791" y="14838"/>
                    </a:cubicBezTo>
                    <a:cubicBezTo>
                      <a:pt x="883273" y="80369"/>
                      <a:pt x="1073316" y="346612"/>
                      <a:pt x="1026377" y="609350"/>
                    </a:cubicBezTo>
                    <a:close/>
                  </a:path>
                </a:pathLst>
              </a:custGeom>
              <a:solidFill>
                <a:srgbClr val="999999">
                  <a:alpha val="81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34" name="Freeform: Shape 133">
                <a:extLst>
                  <a:ext uri="{FF2B5EF4-FFF2-40B4-BE49-F238E27FC236}">
                    <a16:creationId xmlns:a16="http://schemas.microsoft.com/office/drawing/2014/main" id="{CCEB06A6-B24C-4343-97E4-983F4A8CF50B}"/>
                  </a:ext>
                </a:extLst>
              </p:cNvPr>
              <p:cNvSpPr/>
              <p:nvPr/>
            </p:nvSpPr>
            <p:spPr>
              <a:xfrm>
                <a:off x="4148798" y="5146118"/>
                <a:ext cx="1020745" cy="974492"/>
              </a:xfrm>
              <a:custGeom>
                <a:avLst/>
                <a:gdLst>
                  <a:gd name="connsiteX0" fmla="*/ 1015733 w 1020745"/>
                  <a:gd name="connsiteY0" fmla="*/ 586560 h 974492"/>
                  <a:gd name="connsiteX1" fmla="*/ 439509 w 1020745"/>
                  <a:gd name="connsiteY1" fmla="*/ 964207 h 974492"/>
                  <a:gd name="connsiteX2" fmla="*/ 5016 w 1020745"/>
                  <a:gd name="connsiteY2" fmla="*/ 387983 h 974492"/>
                  <a:gd name="connsiteX3" fmla="*/ 581240 w 1020745"/>
                  <a:gd name="connsiteY3" fmla="*/ 10336 h 974492"/>
                  <a:gd name="connsiteX4" fmla="*/ 1015733 w 1020745"/>
                  <a:gd name="connsiteY4" fmla="*/ 586560 h 9744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20745" h="974492">
                    <a:moveTo>
                      <a:pt x="1015733" y="586560"/>
                    </a:moveTo>
                    <a:cubicBezTo>
                      <a:pt x="976566" y="849907"/>
                      <a:pt x="718553" y="1018919"/>
                      <a:pt x="439509" y="964207"/>
                    </a:cubicBezTo>
                    <a:cubicBezTo>
                      <a:pt x="160312" y="909343"/>
                      <a:pt x="-34151" y="651483"/>
                      <a:pt x="5016" y="387983"/>
                    </a:cubicBezTo>
                    <a:cubicBezTo>
                      <a:pt x="44183" y="124483"/>
                      <a:pt x="302043" y="-44528"/>
                      <a:pt x="581240" y="10336"/>
                    </a:cubicBezTo>
                    <a:cubicBezTo>
                      <a:pt x="860285" y="65200"/>
                      <a:pt x="1054900" y="323060"/>
                      <a:pt x="1015733" y="586560"/>
                    </a:cubicBezTo>
                    <a:close/>
                  </a:path>
                </a:pathLst>
              </a:custGeom>
              <a:solidFill>
                <a:srgbClr val="949494">
                  <a:alpha val="84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id="{A3139A76-2257-4C13-B086-3C9CD0C60FB1}"/>
                  </a:ext>
                </a:extLst>
              </p:cNvPr>
              <p:cNvSpPr/>
              <p:nvPr/>
            </p:nvSpPr>
            <p:spPr>
              <a:xfrm>
                <a:off x="4145982" y="5139459"/>
                <a:ext cx="1008700" cy="970033"/>
              </a:xfrm>
              <a:custGeom>
                <a:avLst/>
                <a:gdLst>
                  <a:gd name="connsiteX0" fmla="*/ 1005442 w 1008700"/>
                  <a:gd name="connsiteY0" fmla="*/ 564567 h 970033"/>
                  <a:gd name="connsiteX1" fmla="*/ 447658 w 1008700"/>
                  <a:gd name="connsiteY1" fmla="*/ 963398 h 970033"/>
                  <a:gd name="connsiteX2" fmla="*/ 3260 w 1008700"/>
                  <a:gd name="connsiteY2" fmla="*/ 405614 h 970033"/>
                  <a:gd name="connsiteX3" fmla="*/ 561044 w 1008700"/>
                  <a:gd name="connsiteY3" fmla="*/ 6631 h 970033"/>
                  <a:gd name="connsiteX4" fmla="*/ 1005442 w 1008700"/>
                  <a:gd name="connsiteY4" fmla="*/ 564567 h 970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8700" h="970033">
                    <a:moveTo>
                      <a:pt x="1005442" y="564567"/>
                    </a:moveTo>
                    <a:cubicBezTo>
                      <a:pt x="974048" y="828829"/>
                      <a:pt x="724416" y="1007289"/>
                      <a:pt x="447658" y="963398"/>
                    </a:cubicBezTo>
                    <a:cubicBezTo>
                      <a:pt x="170747" y="919507"/>
                      <a:pt x="-28134" y="669876"/>
                      <a:pt x="3260" y="405614"/>
                    </a:cubicBezTo>
                    <a:cubicBezTo>
                      <a:pt x="34502" y="141353"/>
                      <a:pt x="284286" y="-37260"/>
                      <a:pt x="561044" y="6631"/>
                    </a:cubicBezTo>
                    <a:cubicBezTo>
                      <a:pt x="837802" y="50675"/>
                      <a:pt x="1036836" y="300306"/>
                      <a:pt x="1005442" y="564567"/>
                    </a:cubicBezTo>
                    <a:close/>
                  </a:path>
                </a:pathLst>
              </a:custGeom>
              <a:solidFill>
                <a:srgbClr val="909090">
                  <a:alpha val="87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36" name="Freeform: Shape 135">
                <a:extLst>
                  <a:ext uri="{FF2B5EF4-FFF2-40B4-BE49-F238E27FC236}">
                    <a16:creationId xmlns:a16="http://schemas.microsoft.com/office/drawing/2014/main" id="{EE355B35-0C77-4384-8B5B-A98FB805014D}"/>
                  </a:ext>
                </a:extLst>
              </p:cNvPr>
              <p:cNvSpPr/>
              <p:nvPr/>
            </p:nvSpPr>
            <p:spPr>
              <a:xfrm>
                <a:off x="4142978" y="5132140"/>
                <a:ext cx="997334" cy="967141"/>
              </a:xfrm>
              <a:custGeom>
                <a:avLst/>
                <a:gdLst>
                  <a:gd name="connsiteX0" fmla="*/ 995492 w 997334"/>
                  <a:gd name="connsiteY0" fmla="*/ 543235 h 967141"/>
                  <a:gd name="connsiteX1" fmla="*/ 456148 w 997334"/>
                  <a:gd name="connsiteY1" fmla="*/ 963402 h 967141"/>
                  <a:gd name="connsiteX2" fmla="*/ 1844 w 997334"/>
                  <a:gd name="connsiteY2" fmla="*/ 424059 h 967141"/>
                  <a:gd name="connsiteX3" fmla="*/ 541187 w 997334"/>
                  <a:gd name="connsiteY3" fmla="*/ 3740 h 967141"/>
                  <a:gd name="connsiteX4" fmla="*/ 995492 w 997334"/>
                  <a:gd name="connsiteY4" fmla="*/ 543235 h 967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7334" h="967141">
                    <a:moveTo>
                      <a:pt x="995492" y="543235"/>
                    </a:moveTo>
                    <a:cubicBezTo>
                      <a:pt x="972022" y="808259"/>
                      <a:pt x="730468" y="996321"/>
                      <a:pt x="456148" y="963402"/>
                    </a:cubicBezTo>
                    <a:cubicBezTo>
                      <a:pt x="181676" y="930484"/>
                      <a:pt x="-21626" y="689082"/>
                      <a:pt x="1844" y="424059"/>
                    </a:cubicBezTo>
                    <a:cubicBezTo>
                      <a:pt x="25314" y="158883"/>
                      <a:pt x="266715" y="-29179"/>
                      <a:pt x="541187" y="3740"/>
                    </a:cubicBezTo>
                    <a:cubicBezTo>
                      <a:pt x="815507" y="36658"/>
                      <a:pt x="1018961" y="278212"/>
                      <a:pt x="995492" y="543235"/>
                    </a:cubicBezTo>
                    <a:close/>
                  </a:path>
                </a:pathLst>
              </a:custGeom>
              <a:solidFill>
                <a:srgbClr val="8C8C8C">
                  <a:alpha val="90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id="{8C4F2754-F805-4534-938A-87AB9DCDC621}"/>
                  </a:ext>
                </a:extLst>
              </p:cNvPr>
              <p:cNvSpPr/>
              <p:nvPr/>
            </p:nvSpPr>
            <p:spPr>
              <a:xfrm>
                <a:off x="4139264" y="5124156"/>
                <a:ext cx="986933" cy="965735"/>
              </a:xfrm>
              <a:custGeom>
                <a:avLst/>
                <a:gdLst>
                  <a:gd name="connsiteX0" fmla="*/ 986100 w 986933"/>
                  <a:gd name="connsiteY0" fmla="*/ 522568 h 965735"/>
                  <a:gd name="connsiteX1" fmla="*/ 465044 w 986933"/>
                  <a:gd name="connsiteY1" fmla="*/ 964071 h 965735"/>
                  <a:gd name="connsiteX2" fmla="*/ 834 w 986933"/>
                  <a:gd name="connsiteY2" fmla="*/ 443168 h 965735"/>
                  <a:gd name="connsiteX3" fmla="*/ 521737 w 986933"/>
                  <a:gd name="connsiteY3" fmla="*/ 1665 h 965735"/>
                  <a:gd name="connsiteX4" fmla="*/ 986100 w 986933"/>
                  <a:gd name="connsiteY4" fmla="*/ 522568 h 9657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6933" h="965735">
                    <a:moveTo>
                      <a:pt x="986100" y="522568"/>
                    </a:moveTo>
                    <a:cubicBezTo>
                      <a:pt x="970403" y="788354"/>
                      <a:pt x="737231" y="986017"/>
                      <a:pt x="465044" y="964071"/>
                    </a:cubicBezTo>
                    <a:cubicBezTo>
                      <a:pt x="192858" y="942126"/>
                      <a:pt x="-14863" y="708954"/>
                      <a:pt x="834" y="443168"/>
                    </a:cubicBezTo>
                    <a:cubicBezTo>
                      <a:pt x="16531" y="177230"/>
                      <a:pt x="249551" y="-20280"/>
                      <a:pt x="521737" y="1665"/>
                    </a:cubicBezTo>
                    <a:cubicBezTo>
                      <a:pt x="793924" y="23458"/>
                      <a:pt x="1001797" y="256631"/>
                      <a:pt x="986100" y="522568"/>
                    </a:cubicBezTo>
                    <a:close/>
                  </a:path>
                </a:pathLst>
              </a:custGeom>
              <a:solidFill>
                <a:srgbClr val="888888">
                  <a:alpha val="94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38" name="Freeform: Shape 137">
                <a:extLst>
                  <a:ext uri="{FF2B5EF4-FFF2-40B4-BE49-F238E27FC236}">
                    <a16:creationId xmlns:a16="http://schemas.microsoft.com/office/drawing/2014/main" id="{517FEF46-32CF-4536-98D8-96D57E1D2808}"/>
                  </a:ext>
                </a:extLst>
              </p:cNvPr>
              <p:cNvSpPr/>
              <p:nvPr/>
            </p:nvSpPr>
            <p:spPr>
              <a:xfrm>
                <a:off x="4135311" y="5115194"/>
                <a:ext cx="977161" cy="966134"/>
              </a:xfrm>
              <a:custGeom>
                <a:avLst/>
                <a:gdLst>
                  <a:gd name="connsiteX0" fmla="*/ 976947 w 977161"/>
                  <a:gd name="connsiteY0" fmla="*/ 502879 h 966134"/>
                  <a:gd name="connsiteX1" fmla="*/ 474332 w 977161"/>
                  <a:gd name="connsiteY1" fmla="*/ 965718 h 966134"/>
                  <a:gd name="connsiteX2" fmla="*/ 215 w 977161"/>
                  <a:gd name="connsiteY2" fmla="*/ 463255 h 966134"/>
                  <a:gd name="connsiteX3" fmla="*/ 502678 w 977161"/>
                  <a:gd name="connsiteY3" fmla="*/ 417 h 966134"/>
                  <a:gd name="connsiteX4" fmla="*/ 976947 w 977161"/>
                  <a:gd name="connsiteY4" fmla="*/ 502879 h 966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77161" h="966134">
                    <a:moveTo>
                      <a:pt x="976947" y="502879"/>
                    </a:moveTo>
                    <a:cubicBezTo>
                      <a:pt x="969174" y="769427"/>
                      <a:pt x="744080" y="976691"/>
                      <a:pt x="474332" y="965718"/>
                    </a:cubicBezTo>
                    <a:cubicBezTo>
                      <a:pt x="204431" y="954745"/>
                      <a:pt x="-7710" y="729803"/>
                      <a:pt x="215" y="463255"/>
                    </a:cubicBezTo>
                    <a:cubicBezTo>
                      <a:pt x="7988" y="196555"/>
                      <a:pt x="232930" y="-10556"/>
                      <a:pt x="502678" y="417"/>
                    </a:cubicBezTo>
                    <a:cubicBezTo>
                      <a:pt x="772426" y="11237"/>
                      <a:pt x="984872" y="236179"/>
                      <a:pt x="976947" y="502879"/>
                    </a:cubicBezTo>
                    <a:close/>
                  </a:path>
                </a:pathLst>
              </a:custGeom>
              <a:solidFill>
                <a:srgbClr val="848484">
                  <a:alpha val="97000"/>
                </a:srgbClr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  <p:sp>
            <p:nvSpPr>
              <p:cNvPr id="139" name="Freeform: Shape 138">
                <a:extLst>
                  <a:ext uri="{FF2B5EF4-FFF2-40B4-BE49-F238E27FC236}">
                    <a16:creationId xmlns:a16="http://schemas.microsoft.com/office/drawing/2014/main" id="{3C04483D-8035-469F-BB9A-3CACC7096FDF}"/>
                  </a:ext>
                </a:extLst>
              </p:cNvPr>
              <p:cNvSpPr/>
              <p:nvPr/>
            </p:nvSpPr>
            <p:spPr>
              <a:xfrm>
                <a:off x="4130954" y="5105095"/>
                <a:ext cx="968197" cy="968197"/>
              </a:xfrm>
              <a:custGeom>
                <a:avLst/>
                <a:gdLst>
                  <a:gd name="connsiteX0" fmla="*/ 968197 w 968197"/>
                  <a:gd name="connsiteY0" fmla="*/ 484175 h 968197"/>
                  <a:gd name="connsiteX1" fmla="*/ 484023 w 968197"/>
                  <a:gd name="connsiteY1" fmla="*/ 968197 h 968197"/>
                  <a:gd name="connsiteX2" fmla="*/ 0 w 968197"/>
                  <a:gd name="connsiteY2" fmla="*/ 484175 h 968197"/>
                  <a:gd name="connsiteX3" fmla="*/ 484023 w 968197"/>
                  <a:gd name="connsiteY3" fmla="*/ 0 h 968197"/>
                  <a:gd name="connsiteX4" fmla="*/ 968197 w 968197"/>
                  <a:gd name="connsiteY4" fmla="*/ 484175 h 968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68197" h="968197">
                    <a:moveTo>
                      <a:pt x="968197" y="484175"/>
                    </a:moveTo>
                    <a:cubicBezTo>
                      <a:pt x="968197" y="751636"/>
                      <a:pt x="751484" y="968197"/>
                      <a:pt x="484023" y="968197"/>
                    </a:cubicBezTo>
                    <a:cubicBezTo>
                      <a:pt x="216560" y="968197"/>
                      <a:pt x="0" y="751484"/>
                      <a:pt x="0" y="484175"/>
                    </a:cubicBezTo>
                    <a:cubicBezTo>
                      <a:pt x="0" y="216713"/>
                      <a:pt x="216560" y="0"/>
                      <a:pt x="484023" y="0"/>
                    </a:cubicBezTo>
                    <a:cubicBezTo>
                      <a:pt x="751484" y="0"/>
                      <a:pt x="968197" y="216713"/>
                      <a:pt x="968197" y="484175"/>
                    </a:cubicBezTo>
                    <a:close/>
                  </a:path>
                </a:pathLst>
              </a:custGeom>
              <a:solidFill>
                <a:srgbClr val="808080"/>
              </a:solidFill>
              <a:ln w="152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ill Sans Nova" panose="020B0602020104020203" pitchFamily="34" charset="0"/>
                </a:endParaRPr>
              </a:p>
            </p:txBody>
          </p:sp>
        </p:grpSp>
      </p:grpSp>
      <p:grpSp>
        <p:nvGrpSpPr>
          <p:cNvPr id="141" name="Graphic 2">
            <a:extLst>
              <a:ext uri="{FF2B5EF4-FFF2-40B4-BE49-F238E27FC236}">
                <a16:creationId xmlns:a16="http://schemas.microsoft.com/office/drawing/2014/main" id="{5128D167-10D2-4D6C-BBB8-C7E43816EE75}"/>
              </a:ext>
            </a:extLst>
          </p:cNvPr>
          <p:cNvGrpSpPr/>
          <p:nvPr/>
        </p:nvGrpSpPr>
        <p:grpSpPr>
          <a:xfrm>
            <a:off x="7277557" y="3620414"/>
            <a:ext cx="1075944" cy="1075791"/>
            <a:chOff x="7277557" y="3620414"/>
            <a:chExt cx="1075944" cy="1075791"/>
          </a:xfrm>
          <a:solidFill>
            <a:srgbClr val="00CEE8"/>
          </a:solidFill>
        </p:grpSpPr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4CA594E5-C1E3-4D75-86BC-782B5CD6437A}"/>
                </a:ext>
              </a:extLst>
            </p:cNvPr>
            <p:cNvSpPr/>
            <p:nvPr/>
          </p:nvSpPr>
          <p:spPr>
            <a:xfrm>
              <a:off x="7277709" y="3620414"/>
              <a:ext cx="1075791" cy="1075791"/>
            </a:xfrm>
            <a:custGeom>
              <a:avLst/>
              <a:gdLst>
                <a:gd name="connsiteX0" fmla="*/ 1075792 w 1075791"/>
                <a:gd name="connsiteY0" fmla="*/ 537972 h 1075791"/>
                <a:gd name="connsiteX1" fmla="*/ 537820 w 1075791"/>
                <a:gd name="connsiteY1" fmla="*/ 1075792 h 1075791"/>
                <a:gd name="connsiteX2" fmla="*/ 0 w 1075791"/>
                <a:gd name="connsiteY2" fmla="*/ 537972 h 1075791"/>
                <a:gd name="connsiteX3" fmla="*/ 537820 w 1075791"/>
                <a:gd name="connsiteY3" fmla="*/ 0 h 1075791"/>
                <a:gd name="connsiteX4" fmla="*/ 1075792 w 1075791"/>
                <a:gd name="connsiteY4" fmla="*/ 537972 h 1075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5791" h="1075791">
                  <a:moveTo>
                    <a:pt x="1075792" y="537972"/>
                  </a:moveTo>
                  <a:cubicBezTo>
                    <a:pt x="1075792" y="835000"/>
                    <a:pt x="835000" y="1075792"/>
                    <a:pt x="537820" y="1075792"/>
                  </a:cubicBezTo>
                  <a:cubicBezTo>
                    <a:pt x="240792" y="1075792"/>
                    <a:pt x="0" y="835000"/>
                    <a:pt x="0" y="537972"/>
                  </a:cubicBezTo>
                  <a:cubicBezTo>
                    <a:pt x="0" y="240792"/>
                    <a:pt x="240792" y="0"/>
                    <a:pt x="537820" y="0"/>
                  </a:cubicBezTo>
                  <a:cubicBezTo>
                    <a:pt x="834847" y="0"/>
                    <a:pt x="1075792" y="240792"/>
                    <a:pt x="1075792" y="537972"/>
                  </a:cubicBezTo>
                  <a:close/>
                </a:path>
              </a:pathLst>
            </a:custGeom>
            <a:solidFill>
              <a:srgbClr val="00CEE8"/>
            </a:solidFill>
            <a:ln w="152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ill Sans Nova" panose="020B0602020104020203" pitchFamily="34" charset="0"/>
              </a:endParaRPr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26404415-3316-4ADF-996B-A13E520B7D6C}"/>
                </a:ext>
              </a:extLst>
            </p:cNvPr>
            <p:cNvSpPr/>
            <p:nvPr/>
          </p:nvSpPr>
          <p:spPr>
            <a:xfrm>
              <a:off x="7430566" y="3773424"/>
              <a:ext cx="922782" cy="922781"/>
            </a:xfrm>
            <a:custGeom>
              <a:avLst/>
              <a:gdLst>
                <a:gd name="connsiteX0" fmla="*/ 760324 w 922782"/>
                <a:gd name="connsiteY0" fmla="*/ 0 h 922781"/>
                <a:gd name="connsiteX1" fmla="*/ 913333 w 922782"/>
                <a:gd name="connsiteY1" fmla="*/ 375513 h 922781"/>
                <a:gd name="connsiteX2" fmla="*/ 375514 w 922782"/>
                <a:gd name="connsiteY2" fmla="*/ 913333 h 922781"/>
                <a:gd name="connsiteX3" fmla="*/ 0 w 922782"/>
                <a:gd name="connsiteY3" fmla="*/ 760323 h 922781"/>
                <a:gd name="connsiteX4" fmla="*/ 384810 w 922782"/>
                <a:gd name="connsiteY4" fmla="*/ 922782 h 922781"/>
                <a:gd name="connsiteX5" fmla="*/ 922782 w 922782"/>
                <a:gd name="connsiteY5" fmla="*/ 384962 h 922781"/>
                <a:gd name="connsiteX6" fmla="*/ 760324 w 922782"/>
                <a:gd name="connsiteY6" fmla="*/ 0 h 92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22782" h="922781">
                  <a:moveTo>
                    <a:pt x="760324" y="0"/>
                  </a:moveTo>
                  <a:cubicBezTo>
                    <a:pt x="854811" y="96926"/>
                    <a:pt x="913333" y="229362"/>
                    <a:pt x="913333" y="375513"/>
                  </a:cubicBezTo>
                  <a:cubicBezTo>
                    <a:pt x="913333" y="672541"/>
                    <a:pt x="672541" y="913333"/>
                    <a:pt x="375514" y="913333"/>
                  </a:cubicBezTo>
                  <a:cubicBezTo>
                    <a:pt x="229362" y="913333"/>
                    <a:pt x="96926" y="854812"/>
                    <a:pt x="0" y="760323"/>
                  </a:cubicBezTo>
                  <a:cubicBezTo>
                    <a:pt x="97688" y="860450"/>
                    <a:pt x="233934" y="922782"/>
                    <a:pt x="384810" y="922782"/>
                  </a:cubicBezTo>
                  <a:cubicBezTo>
                    <a:pt x="681990" y="922782"/>
                    <a:pt x="922782" y="681990"/>
                    <a:pt x="922782" y="384962"/>
                  </a:cubicBezTo>
                  <a:cubicBezTo>
                    <a:pt x="922934" y="233934"/>
                    <a:pt x="860451" y="97688"/>
                    <a:pt x="760324" y="0"/>
                  </a:cubicBezTo>
                  <a:close/>
                </a:path>
              </a:pathLst>
            </a:custGeom>
            <a:solidFill>
              <a:srgbClr val="00CEE8"/>
            </a:solidFill>
            <a:ln w="152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ill Sans Nova" panose="020B0602020104020203" pitchFamily="34" charset="0"/>
              </a:endParaRPr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D18C0EB2-24BE-40C6-BFCE-A000D6F11088}"/>
                </a:ext>
              </a:extLst>
            </p:cNvPr>
            <p:cNvSpPr/>
            <p:nvPr/>
          </p:nvSpPr>
          <p:spPr>
            <a:xfrm>
              <a:off x="7277557" y="3620414"/>
              <a:ext cx="924153" cy="924763"/>
            </a:xfrm>
            <a:custGeom>
              <a:avLst/>
              <a:gdLst>
                <a:gd name="connsiteX0" fmla="*/ 12802 w 924153"/>
                <a:gd name="connsiteY0" fmla="*/ 550774 h 924763"/>
                <a:gd name="connsiteX1" fmla="*/ 550773 w 924153"/>
                <a:gd name="connsiteY1" fmla="*/ 12802 h 924763"/>
                <a:gd name="connsiteX2" fmla="*/ 924153 w 924153"/>
                <a:gd name="connsiteY2" fmla="*/ 163983 h 924763"/>
                <a:gd name="connsiteX3" fmla="*/ 537820 w 924153"/>
                <a:gd name="connsiteY3" fmla="*/ 0 h 924763"/>
                <a:gd name="connsiteX4" fmla="*/ 0 w 924153"/>
                <a:gd name="connsiteY4" fmla="*/ 537972 h 924763"/>
                <a:gd name="connsiteX5" fmla="*/ 164592 w 924153"/>
                <a:gd name="connsiteY5" fmla="*/ 924763 h 924763"/>
                <a:gd name="connsiteX6" fmla="*/ 12802 w 924153"/>
                <a:gd name="connsiteY6" fmla="*/ 550774 h 924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24153" h="924763">
                  <a:moveTo>
                    <a:pt x="12802" y="550774"/>
                  </a:moveTo>
                  <a:cubicBezTo>
                    <a:pt x="12802" y="253746"/>
                    <a:pt x="253594" y="12802"/>
                    <a:pt x="550773" y="12802"/>
                  </a:cubicBezTo>
                  <a:cubicBezTo>
                    <a:pt x="695858" y="12802"/>
                    <a:pt x="827380" y="70561"/>
                    <a:pt x="924153" y="163983"/>
                  </a:cubicBezTo>
                  <a:cubicBezTo>
                    <a:pt x="826313" y="63094"/>
                    <a:pt x="689458" y="0"/>
                    <a:pt x="537820" y="0"/>
                  </a:cubicBezTo>
                  <a:cubicBezTo>
                    <a:pt x="240792" y="0"/>
                    <a:pt x="0" y="240792"/>
                    <a:pt x="0" y="537972"/>
                  </a:cubicBezTo>
                  <a:cubicBezTo>
                    <a:pt x="0" y="689915"/>
                    <a:pt x="63246" y="826770"/>
                    <a:pt x="164592" y="924763"/>
                  </a:cubicBezTo>
                  <a:cubicBezTo>
                    <a:pt x="70714" y="827837"/>
                    <a:pt x="12802" y="696316"/>
                    <a:pt x="12802" y="550774"/>
                  </a:cubicBezTo>
                  <a:close/>
                </a:path>
              </a:pathLst>
            </a:custGeom>
            <a:solidFill>
              <a:srgbClr val="00CEE8"/>
            </a:solidFill>
            <a:ln w="152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ill Sans Nova" panose="020B0602020104020203" pitchFamily="34" charset="0"/>
              </a:endParaRPr>
            </a:p>
          </p:txBody>
        </p:sp>
      </p:grpSp>
      <p:grpSp>
        <p:nvGrpSpPr>
          <p:cNvPr id="145" name="Graphic 2">
            <a:extLst>
              <a:ext uri="{FF2B5EF4-FFF2-40B4-BE49-F238E27FC236}">
                <a16:creationId xmlns:a16="http://schemas.microsoft.com/office/drawing/2014/main" id="{5128D167-10D2-4D6C-BBB8-C7E43816EE75}"/>
              </a:ext>
            </a:extLst>
          </p:cNvPr>
          <p:cNvGrpSpPr/>
          <p:nvPr/>
        </p:nvGrpSpPr>
        <p:grpSpPr>
          <a:xfrm>
            <a:off x="4069384" y="5046116"/>
            <a:ext cx="1075944" cy="1075792"/>
            <a:chOff x="4069384" y="5046116"/>
            <a:chExt cx="1075944" cy="1075792"/>
          </a:xfrm>
          <a:solidFill>
            <a:srgbClr val="03A9F4"/>
          </a:solidFill>
        </p:grpSpPr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F3B76F17-E68F-4812-9A1F-1EF863358128}"/>
                </a:ext>
              </a:extLst>
            </p:cNvPr>
            <p:cNvSpPr/>
            <p:nvPr/>
          </p:nvSpPr>
          <p:spPr>
            <a:xfrm>
              <a:off x="4069537" y="5046116"/>
              <a:ext cx="1075791" cy="1075792"/>
            </a:xfrm>
            <a:custGeom>
              <a:avLst/>
              <a:gdLst>
                <a:gd name="connsiteX0" fmla="*/ 1075792 w 1075791"/>
                <a:gd name="connsiteY0" fmla="*/ 537972 h 1075792"/>
                <a:gd name="connsiteX1" fmla="*/ 537820 w 1075791"/>
                <a:gd name="connsiteY1" fmla="*/ 1075792 h 1075792"/>
                <a:gd name="connsiteX2" fmla="*/ 0 w 1075791"/>
                <a:gd name="connsiteY2" fmla="*/ 537972 h 1075792"/>
                <a:gd name="connsiteX3" fmla="*/ 537820 w 1075791"/>
                <a:gd name="connsiteY3" fmla="*/ 0 h 1075792"/>
                <a:gd name="connsiteX4" fmla="*/ 1075792 w 1075791"/>
                <a:gd name="connsiteY4" fmla="*/ 537972 h 1075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5791" h="1075792">
                  <a:moveTo>
                    <a:pt x="1075792" y="537972"/>
                  </a:moveTo>
                  <a:cubicBezTo>
                    <a:pt x="1075792" y="835000"/>
                    <a:pt x="835000" y="1075792"/>
                    <a:pt x="537820" y="1075792"/>
                  </a:cubicBezTo>
                  <a:cubicBezTo>
                    <a:pt x="240792" y="1075792"/>
                    <a:pt x="0" y="835000"/>
                    <a:pt x="0" y="537972"/>
                  </a:cubicBezTo>
                  <a:cubicBezTo>
                    <a:pt x="0" y="240792"/>
                    <a:pt x="240792" y="0"/>
                    <a:pt x="537820" y="0"/>
                  </a:cubicBezTo>
                  <a:cubicBezTo>
                    <a:pt x="834847" y="0"/>
                    <a:pt x="1075792" y="240792"/>
                    <a:pt x="1075792" y="537972"/>
                  </a:cubicBezTo>
                  <a:close/>
                </a:path>
              </a:pathLst>
            </a:custGeom>
            <a:solidFill>
              <a:srgbClr val="03A9F4"/>
            </a:solidFill>
            <a:ln w="152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ill Sans Nova" panose="020B0602020104020203" pitchFamily="34" charset="0"/>
              </a:endParaRPr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178C13AA-839C-40F2-A935-84F41384001C}"/>
                </a:ext>
              </a:extLst>
            </p:cNvPr>
            <p:cNvSpPr/>
            <p:nvPr/>
          </p:nvSpPr>
          <p:spPr>
            <a:xfrm>
              <a:off x="4222394" y="5199125"/>
              <a:ext cx="922782" cy="922782"/>
            </a:xfrm>
            <a:custGeom>
              <a:avLst/>
              <a:gdLst>
                <a:gd name="connsiteX0" fmla="*/ 760324 w 922782"/>
                <a:gd name="connsiteY0" fmla="*/ 0 h 922782"/>
                <a:gd name="connsiteX1" fmla="*/ 913333 w 922782"/>
                <a:gd name="connsiteY1" fmla="*/ 375514 h 922782"/>
                <a:gd name="connsiteX2" fmla="*/ 375514 w 922782"/>
                <a:gd name="connsiteY2" fmla="*/ 913333 h 922782"/>
                <a:gd name="connsiteX3" fmla="*/ 0 w 922782"/>
                <a:gd name="connsiteY3" fmla="*/ 760324 h 922782"/>
                <a:gd name="connsiteX4" fmla="*/ 384810 w 922782"/>
                <a:gd name="connsiteY4" fmla="*/ 922782 h 922782"/>
                <a:gd name="connsiteX5" fmla="*/ 922782 w 922782"/>
                <a:gd name="connsiteY5" fmla="*/ 384963 h 922782"/>
                <a:gd name="connsiteX6" fmla="*/ 760324 w 922782"/>
                <a:gd name="connsiteY6" fmla="*/ 0 h 922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22782" h="922782">
                  <a:moveTo>
                    <a:pt x="760324" y="0"/>
                  </a:moveTo>
                  <a:cubicBezTo>
                    <a:pt x="854812" y="96927"/>
                    <a:pt x="913333" y="229362"/>
                    <a:pt x="913333" y="375514"/>
                  </a:cubicBezTo>
                  <a:cubicBezTo>
                    <a:pt x="913333" y="672541"/>
                    <a:pt x="672541" y="913333"/>
                    <a:pt x="375514" y="913333"/>
                  </a:cubicBezTo>
                  <a:cubicBezTo>
                    <a:pt x="229362" y="913333"/>
                    <a:pt x="96927" y="854812"/>
                    <a:pt x="0" y="760324"/>
                  </a:cubicBezTo>
                  <a:cubicBezTo>
                    <a:pt x="97688" y="860450"/>
                    <a:pt x="233934" y="922782"/>
                    <a:pt x="384810" y="922782"/>
                  </a:cubicBezTo>
                  <a:cubicBezTo>
                    <a:pt x="681990" y="922782"/>
                    <a:pt x="922782" y="681990"/>
                    <a:pt x="922782" y="384963"/>
                  </a:cubicBezTo>
                  <a:cubicBezTo>
                    <a:pt x="922934" y="234087"/>
                    <a:pt x="860450" y="97688"/>
                    <a:pt x="760324" y="0"/>
                  </a:cubicBezTo>
                  <a:close/>
                </a:path>
              </a:pathLst>
            </a:custGeom>
            <a:solidFill>
              <a:srgbClr val="03A9F4"/>
            </a:solidFill>
            <a:ln w="152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ill Sans Nova" panose="020B0602020104020203" pitchFamily="34" charset="0"/>
              </a:endParaRPr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A37EED2D-5C5E-43BA-A366-6BFA79EED2DF}"/>
                </a:ext>
              </a:extLst>
            </p:cNvPr>
            <p:cNvSpPr/>
            <p:nvPr/>
          </p:nvSpPr>
          <p:spPr>
            <a:xfrm>
              <a:off x="4069384" y="5046116"/>
              <a:ext cx="924153" cy="924763"/>
            </a:xfrm>
            <a:custGeom>
              <a:avLst/>
              <a:gdLst>
                <a:gd name="connsiteX0" fmla="*/ 12802 w 924153"/>
                <a:gd name="connsiteY0" fmla="*/ 550774 h 924763"/>
                <a:gd name="connsiteX1" fmla="*/ 550774 w 924153"/>
                <a:gd name="connsiteY1" fmla="*/ 12802 h 924763"/>
                <a:gd name="connsiteX2" fmla="*/ 924154 w 924153"/>
                <a:gd name="connsiteY2" fmla="*/ 163983 h 924763"/>
                <a:gd name="connsiteX3" fmla="*/ 537820 w 924153"/>
                <a:gd name="connsiteY3" fmla="*/ 0 h 924763"/>
                <a:gd name="connsiteX4" fmla="*/ 0 w 924153"/>
                <a:gd name="connsiteY4" fmla="*/ 537972 h 924763"/>
                <a:gd name="connsiteX5" fmla="*/ 164592 w 924153"/>
                <a:gd name="connsiteY5" fmla="*/ 924764 h 924763"/>
                <a:gd name="connsiteX6" fmla="*/ 12802 w 924153"/>
                <a:gd name="connsiteY6" fmla="*/ 550774 h 924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24153" h="924763">
                  <a:moveTo>
                    <a:pt x="12802" y="550774"/>
                  </a:moveTo>
                  <a:cubicBezTo>
                    <a:pt x="12802" y="253746"/>
                    <a:pt x="253594" y="12802"/>
                    <a:pt x="550774" y="12802"/>
                  </a:cubicBezTo>
                  <a:cubicBezTo>
                    <a:pt x="695858" y="12802"/>
                    <a:pt x="827380" y="70561"/>
                    <a:pt x="924154" y="163983"/>
                  </a:cubicBezTo>
                  <a:cubicBezTo>
                    <a:pt x="826313" y="63094"/>
                    <a:pt x="689458" y="0"/>
                    <a:pt x="537820" y="0"/>
                  </a:cubicBezTo>
                  <a:cubicBezTo>
                    <a:pt x="240792" y="0"/>
                    <a:pt x="0" y="240792"/>
                    <a:pt x="0" y="537972"/>
                  </a:cubicBezTo>
                  <a:cubicBezTo>
                    <a:pt x="0" y="689915"/>
                    <a:pt x="63246" y="826770"/>
                    <a:pt x="164592" y="924764"/>
                  </a:cubicBezTo>
                  <a:cubicBezTo>
                    <a:pt x="70714" y="827837"/>
                    <a:pt x="12802" y="696316"/>
                    <a:pt x="12802" y="550774"/>
                  </a:cubicBezTo>
                  <a:close/>
                </a:path>
              </a:pathLst>
            </a:custGeom>
            <a:solidFill>
              <a:srgbClr val="03A9F4"/>
            </a:solidFill>
            <a:ln w="152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ill Sans Nova" panose="020B0602020104020203" pitchFamily="34" charset="0"/>
              </a:endParaRPr>
            </a:p>
          </p:txBody>
        </p:sp>
      </p:grpSp>
      <p:grpSp>
        <p:nvGrpSpPr>
          <p:cNvPr id="149" name="Graphic 2">
            <a:extLst>
              <a:ext uri="{FF2B5EF4-FFF2-40B4-BE49-F238E27FC236}">
                <a16:creationId xmlns:a16="http://schemas.microsoft.com/office/drawing/2014/main" id="{5128D167-10D2-4D6C-BBB8-C7E43816EE75}"/>
              </a:ext>
            </a:extLst>
          </p:cNvPr>
          <p:cNvGrpSpPr/>
          <p:nvPr/>
        </p:nvGrpSpPr>
        <p:grpSpPr>
          <a:xfrm>
            <a:off x="4069384" y="2194712"/>
            <a:ext cx="1075944" cy="1075791"/>
            <a:chOff x="4069384" y="2194712"/>
            <a:chExt cx="1075944" cy="1075791"/>
          </a:xfrm>
          <a:solidFill>
            <a:srgbClr val="FFD000"/>
          </a:solidFill>
        </p:grpSpPr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C57841D9-382B-435A-8E61-0189F6A7D68D}"/>
                </a:ext>
              </a:extLst>
            </p:cNvPr>
            <p:cNvSpPr/>
            <p:nvPr/>
          </p:nvSpPr>
          <p:spPr>
            <a:xfrm>
              <a:off x="4069537" y="2194712"/>
              <a:ext cx="1075791" cy="1075791"/>
            </a:xfrm>
            <a:custGeom>
              <a:avLst/>
              <a:gdLst>
                <a:gd name="connsiteX0" fmla="*/ 1075792 w 1075791"/>
                <a:gd name="connsiteY0" fmla="*/ 537972 h 1075791"/>
                <a:gd name="connsiteX1" fmla="*/ 537820 w 1075791"/>
                <a:gd name="connsiteY1" fmla="*/ 1075792 h 1075791"/>
                <a:gd name="connsiteX2" fmla="*/ 0 w 1075791"/>
                <a:gd name="connsiteY2" fmla="*/ 537972 h 1075791"/>
                <a:gd name="connsiteX3" fmla="*/ 537820 w 1075791"/>
                <a:gd name="connsiteY3" fmla="*/ 0 h 1075791"/>
                <a:gd name="connsiteX4" fmla="*/ 1075792 w 1075791"/>
                <a:gd name="connsiteY4" fmla="*/ 537972 h 1075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5791" h="1075791">
                  <a:moveTo>
                    <a:pt x="1075792" y="537972"/>
                  </a:moveTo>
                  <a:cubicBezTo>
                    <a:pt x="1075792" y="835000"/>
                    <a:pt x="835000" y="1075792"/>
                    <a:pt x="537820" y="1075792"/>
                  </a:cubicBezTo>
                  <a:cubicBezTo>
                    <a:pt x="240792" y="1075792"/>
                    <a:pt x="0" y="835000"/>
                    <a:pt x="0" y="537972"/>
                  </a:cubicBezTo>
                  <a:cubicBezTo>
                    <a:pt x="0" y="240792"/>
                    <a:pt x="240792" y="0"/>
                    <a:pt x="537820" y="0"/>
                  </a:cubicBezTo>
                  <a:cubicBezTo>
                    <a:pt x="834847" y="0"/>
                    <a:pt x="1075792" y="240792"/>
                    <a:pt x="1075792" y="537972"/>
                  </a:cubicBezTo>
                  <a:close/>
                </a:path>
              </a:pathLst>
            </a:custGeom>
            <a:solidFill>
              <a:srgbClr val="FFD000"/>
            </a:solidFill>
            <a:ln w="152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ill Sans Nova" panose="020B0602020104020203" pitchFamily="34" charset="0"/>
              </a:endParaRPr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4D0B8C38-5858-4719-ADFB-4CA34E11FED9}"/>
                </a:ext>
              </a:extLst>
            </p:cNvPr>
            <p:cNvSpPr/>
            <p:nvPr/>
          </p:nvSpPr>
          <p:spPr>
            <a:xfrm>
              <a:off x="4222394" y="2347722"/>
              <a:ext cx="922782" cy="922782"/>
            </a:xfrm>
            <a:custGeom>
              <a:avLst/>
              <a:gdLst>
                <a:gd name="connsiteX0" fmla="*/ 760324 w 922782"/>
                <a:gd name="connsiteY0" fmla="*/ 0 h 922782"/>
                <a:gd name="connsiteX1" fmla="*/ 913333 w 922782"/>
                <a:gd name="connsiteY1" fmla="*/ 375514 h 922782"/>
                <a:gd name="connsiteX2" fmla="*/ 375514 w 922782"/>
                <a:gd name="connsiteY2" fmla="*/ 913333 h 922782"/>
                <a:gd name="connsiteX3" fmla="*/ 0 w 922782"/>
                <a:gd name="connsiteY3" fmla="*/ 760324 h 922782"/>
                <a:gd name="connsiteX4" fmla="*/ 384810 w 922782"/>
                <a:gd name="connsiteY4" fmla="*/ 922782 h 922782"/>
                <a:gd name="connsiteX5" fmla="*/ 922782 w 922782"/>
                <a:gd name="connsiteY5" fmla="*/ 384962 h 922782"/>
                <a:gd name="connsiteX6" fmla="*/ 760324 w 922782"/>
                <a:gd name="connsiteY6" fmla="*/ 0 h 922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22782" h="922782">
                  <a:moveTo>
                    <a:pt x="760324" y="0"/>
                  </a:moveTo>
                  <a:cubicBezTo>
                    <a:pt x="854812" y="96926"/>
                    <a:pt x="913333" y="229362"/>
                    <a:pt x="913333" y="375514"/>
                  </a:cubicBezTo>
                  <a:cubicBezTo>
                    <a:pt x="913333" y="672541"/>
                    <a:pt x="672541" y="913333"/>
                    <a:pt x="375514" y="913333"/>
                  </a:cubicBezTo>
                  <a:cubicBezTo>
                    <a:pt x="229362" y="913333"/>
                    <a:pt x="96927" y="854812"/>
                    <a:pt x="0" y="760324"/>
                  </a:cubicBezTo>
                  <a:cubicBezTo>
                    <a:pt x="97688" y="860450"/>
                    <a:pt x="233934" y="922782"/>
                    <a:pt x="384810" y="922782"/>
                  </a:cubicBezTo>
                  <a:cubicBezTo>
                    <a:pt x="681990" y="922782"/>
                    <a:pt x="922782" y="681990"/>
                    <a:pt x="922782" y="384962"/>
                  </a:cubicBezTo>
                  <a:cubicBezTo>
                    <a:pt x="922934" y="234086"/>
                    <a:pt x="860450" y="97688"/>
                    <a:pt x="760324" y="0"/>
                  </a:cubicBezTo>
                  <a:close/>
                </a:path>
              </a:pathLst>
            </a:custGeom>
            <a:solidFill>
              <a:srgbClr val="FFD000"/>
            </a:solidFill>
            <a:ln w="152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ill Sans Nova" panose="020B0602020104020203" pitchFamily="34" charset="0"/>
              </a:endParaRPr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EE0636E5-8CD5-4292-A845-8F79D2508597}"/>
                </a:ext>
              </a:extLst>
            </p:cNvPr>
            <p:cNvSpPr/>
            <p:nvPr/>
          </p:nvSpPr>
          <p:spPr>
            <a:xfrm>
              <a:off x="4069384" y="2194712"/>
              <a:ext cx="924153" cy="924763"/>
            </a:xfrm>
            <a:custGeom>
              <a:avLst/>
              <a:gdLst>
                <a:gd name="connsiteX0" fmla="*/ 12802 w 924153"/>
                <a:gd name="connsiteY0" fmla="*/ 550774 h 924763"/>
                <a:gd name="connsiteX1" fmla="*/ 550774 w 924153"/>
                <a:gd name="connsiteY1" fmla="*/ 12802 h 924763"/>
                <a:gd name="connsiteX2" fmla="*/ 924154 w 924153"/>
                <a:gd name="connsiteY2" fmla="*/ 163983 h 924763"/>
                <a:gd name="connsiteX3" fmla="*/ 537820 w 924153"/>
                <a:gd name="connsiteY3" fmla="*/ 0 h 924763"/>
                <a:gd name="connsiteX4" fmla="*/ 0 w 924153"/>
                <a:gd name="connsiteY4" fmla="*/ 537972 h 924763"/>
                <a:gd name="connsiteX5" fmla="*/ 164592 w 924153"/>
                <a:gd name="connsiteY5" fmla="*/ 924763 h 924763"/>
                <a:gd name="connsiteX6" fmla="*/ 12802 w 924153"/>
                <a:gd name="connsiteY6" fmla="*/ 550774 h 924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24153" h="924763">
                  <a:moveTo>
                    <a:pt x="12802" y="550774"/>
                  </a:moveTo>
                  <a:cubicBezTo>
                    <a:pt x="12802" y="253746"/>
                    <a:pt x="253594" y="12802"/>
                    <a:pt x="550774" y="12802"/>
                  </a:cubicBezTo>
                  <a:cubicBezTo>
                    <a:pt x="695858" y="12802"/>
                    <a:pt x="827380" y="70561"/>
                    <a:pt x="924154" y="163983"/>
                  </a:cubicBezTo>
                  <a:cubicBezTo>
                    <a:pt x="826313" y="63094"/>
                    <a:pt x="689458" y="0"/>
                    <a:pt x="537820" y="0"/>
                  </a:cubicBezTo>
                  <a:cubicBezTo>
                    <a:pt x="240792" y="0"/>
                    <a:pt x="0" y="240792"/>
                    <a:pt x="0" y="537972"/>
                  </a:cubicBezTo>
                  <a:cubicBezTo>
                    <a:pt x="0" y="689915"/>
                    <a:pt x="63246" y="826770"/>
                    <a:pt x="164592" y="924763"/>
                  </a:cubicBezTo>
                  <a:cubicBezTo>
                    <a:pt x="70714" y="827837"/>
                    <a:pt x="12802" y="696316"/>
                    <a:pt x="12802" y="550774"/>
                  </a:cubicBezTo>
                  <a:close/>
                </a:path>
              </a:pathLst>
            </a:custGeom>
            <a:solidFill>
              <a:srgbClr val="FFD000"/>
            </a:solidFill>
            <a:ln w="152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ill Sans Nova" panose="020B0602020104020203" pitchFamily="34" charset="0"/>
              </a:endParaRPr>
            </a:p>
          </p:txBody>
        </p:sp>
      </p:grpSp>
      <p:grpSp>
        <p:nvGrpSpPr>
          <p:cNvPr id="153" name="Graphic 2">
            <a:extLst>
              <a:ext uri="{FF2B5EF4-FFF2-40B4-BE49-F238E27FC236}">
                <a16:creationId xmlns:a16="http://schemas.microsoft.com/office/drawing/2014/main" id="{5128D167-10D2-4D6C-BBB8-C7E43816EE75}"/>
              </a:ext>
            </a:extLst>
          </p:cNvPr>
          <p:cNvGrpSpPr/>
          <p:nvPr/>
        </p:nvGrpSpPr>
        <p:grpSpPr>
          <a:xfrm>
            <a:off x="7277557" y="769010"/>
            <a:ext cx="1075944" cy="1075791"/>
            <a:chOff x="7277557" y="769010"/>
            <a:chExt cx="1075944" cy="1075791"/>
          </a:xfrm>
          <a:solidFill>
            <a:srgbClr val="FE2635"/>
          </a:solidFill>
        </p:grpSpPr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FBC6F868-B678-4DA2-BD07-C955A72779C7}"/>
                </a:ext>
              </a:extLst>
            </p:cNvPr>
            <p:cNvSpPr/>
            <p:nvPr/>
          </p:nvSpPr>
          <p:spPr>
            <a:xfrm>
              <a:off x="7277709" y="769010"/>
              <a:ext cx="1075791" cy="1075791"/>
            </a:xfrm>
            <a:custGeom>
              <a:avLst/>
              <a:gdLst>
                <a:gd name="connsiteX0" fmla="*/ 1075792 w 1075791"/>
                <a:gd name="connsiteY0" fmla="*/ 537972 h 1075791"/>
                <a:gd name="connsiteX1" fmla="*/ 537820 w 1075791"/>
                <a:gd name="connsiteY1" fmla="*/ 1075792 h 1075791"/>
                <a:gd name="connsiteX2" fmla="*/ 0 w 1075791"/>
                <a:gd name="connsiteY2" fmla="*/ 537972 h 1075791"/>
                <a:gd name="connsiteX3" fmla="*/ 537820 w 1075791"/>
                <a:gd name="connsiteY3" fmla="*/ 0 h 1075791"/>
                <a:gd name="connsiteX4" fmla="*/ 1075792 w 1075791"/>
                <a:gd name="connsiteY4" fmla="*/ 537972 h 1075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5791" h="1075791">
                  <a:moveTo>
                    <a:pt x="1075792" y="537972"/>
                  </a:moveTo>
                  <a:cubicBezTo>
                    <a:pt x="1075792" y="835000"/>
                    <a:pt x="835000" y="1075792"/>
                    <a:pt x="537820" y="1075792"/>
                  </a:cubicBezTo>
                  <a:cubicBezTo>
                    <a:pt x="240792" y="1075792"/>
                    <a:pt x="0" y="835000"/>
                    <a:pt x="0" y="537972"/>
                  </a:cubicBezTo>
                  <a:cubicBezTo>
                    <a:pt x="0" y="240792"/>
                    <a:pt x="240792" y="0"/>
                    <a:pt x="537820" y="0"/>
                  </a:cubicBezTo>
                  <a:cubicBezTo>
                    <a:pt x="834847" y="0"/>
                    <a:pt x="1075792" y="240792"/>
                    <a:pt x="1075792" y="537972"/>
                  </a:cubicBezTo>
                  <a:close/>
                </a:path>
              </a:pathLst>
            </a:custGeom>
            <a:solidFill>
              <a:srgbClr val="FE2635"/>
            </a:solidFill>
            <a:ln w="152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ill Sans Nova" panose="020B0602020104020203" pitchFamily="34" charset="0"/>
              </a:endParaRPr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54BDB8E3-091B-45AC-A499-CF2C897A06EB}"/>
                </a:ext>
              </a:extLst>
            </p:cNvPr>
            <p:cNvSpPr/>
            <p:nvPr/>
          </p:nvSpPr>
          <p:spPr>
            <a:xfrm>
              <a:off x="7430566" y="922020"/>
              <a:ext cx="922782" cy="922782"/>
            </a:xfrm>
            <a:custGeom>
              <a:avLst/>
              <a:gdLst>
                <a:gd name="connsiteX0" fmla="*/ 760324 w 922782"/>
                <a:gd name="connsiteY0" fmla="*/ 0 h 922782"/>
                <a:gd name="connsiteX1" fmla="*/ 913333 w 922782"/>
                <a:gd name="connsiteY1" fmla="*/ 375514 h 922782"/>
                <a:gd name="connsiteX2" fmla="*/ 375514 w 922782"/>
                <a:gd name="connsiteY2" fmla="*/ 913333 h 922782"/>
                <a:gd name="connsiteX3" fmla="*/ 0 w 922782"/>
                <a:gd name="connsiteY3" fmla="*/ 760324 h 922782"/>
                <a:gd name="connsiteX4" fmla="*/ 384810 w 922782"/>
                <a:gd name="connsiteY4" fmla="*/ 922782 h 922782"/>
                <a:gd name="connsiteX5" fmla="*/ 922782 w 922782"/>
                <a:gd name="connsiteY5" fmla="*/ 384962 h 922782"/>
                <a:gd name="connsiteX6" fmla="*/ 760324 w 922782"/>
                <a:gd name="connsiteY6" fmla="*/ 0 h 922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22782" h="922782">
                  <a:moveTo>
                    <a:pt x="760324" y="0"/>
                  </a:moveTo>
                  <a:cubicBezTo>
                    <a:pt x="854811" y="96926"/>
                    <a:pt x="913333" y="229362"/>
                    <a:pt x="913333" y="375514"/>
                  </a:cubicBezTo>
                  <a:cubicBezTo>
                    <a:pt x="913333" y="672541"/>
                    <a:pt x="672541" y="913333"/>
                    <a:pt x="375514" y="913333"/>
                  </a:cubicBezTo>
                  <a:cubicBezTo>
                    <a:pt x="229362" y="913333"/>
                    <a:pt x="96926" y="854812"/>
                    <a:pt x="0" y="760324"/>
                  </a:cubicBezTo>
                  <a:cubicBezTo>
                    <a:pt x="97688" y="860450"/>
                    <a:pt x="233934" y="922782"/>
                    <a:pt x="384810" y="922782"/>
                  </a:cubicBezTo>
                  <a:cubicBezTo>
                    <a:pt x="681990" y="922782"/>
                    <a:pt x="922782" y="681990"/>
                    <a:pt x="922782" y="384962"/>
                  </a:cubicBezTo>
                  <a:cubicBezTo>
                    <a:pt x="922934" y="233934"/>
                    <a:pt x="860451" y="97688"/>
                    <a:pt x="760324" y="0"/>
                  </a:cubicBezTo>
                  <a:close/>
                </a:path>
              </a:pathLst>
            </a:custGeom>
            <a:solidFill>
              <a:srgbClr val="FE2635"/>
            </a:solidFill>
            <a:ln w="152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ill Sans Nova" panose="020B0602020104020203" pitchFamily="34" charset="0"/>
              </a:endParaRPr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5A8F3F98-9FB1-4BFA-B82F-B2362383A456}"/>
                </a:ext>
              </a:extLst>
            </p:cNvPr>
            <p:cNvSpPr/>
            <p:nvPr/>
          </p:nvSpPr>
          <p:spPr>
            <a:xfrm>
              <a:off x="7277557" y="769010"/>
              <a:ext cx="924153" cy="924763"/>
            </a:xfrm>
            <a:custGeom>
              <a:avLst/>
              <a:gdLst>
                <a:gd name="connsiteX0" fmla="*/ 12802 w 924153"/>
                <a:gd name="connsiteY0" fmla="*/ 550774 h 924763"/>
                <a:gd name="connsiteX1" fmla="*/ 550773 w 924153"/>
                <a:gd name="connsiteY1" fmla="*/ 12802 h 924763"/>
                <a:gd name="connsiteX2" fmla="*/ 924153 w 924153"/>
                <a:gd name="connsiteY2" fmla="*/ 163982 h 924763"/>
                <a:gd name="connsiteX3" fmla="*/ 537820 w 924153"/>
                <a:gd name="connsiteY3" fmla="*/ 0 h 924763"/>
                <a:gd name="connsiteX4" fmla="*/ 0 w 924153"/>
                <a:gd name="connsiteY4" fmla="*/ 537972 h 924763"/>
                <a:gd name="connsiteX5" fmla="*/ 164592 w 924153"/>
                <a:gd name="connsiteY5" fmla="*/ 924763 h 924763"/>
                <a:gd name="connsiteX6" fmla="*/ 12802 w 924153"/>
                <a:gd name="connsiteY6" fmla="*/ 550774 h 924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24153" h="924763">
                  <a:moveTo>
                    <a:pt x="12802" y="550774"/>
                  </a:moveTo>
                  <a:cubicBezTo>
                    <a:pt x="12802" y="253746"/>
                    <a:pt x="253594" y="12802"/>
                    <a:pt x="550773" y="12802"/>
                  </a:cubicBezTo>
                  <a:cubicBezTo>
                    <a:pt x="695858" y="12802"/>
                    <a:pt x="827380" y="70561"/>
                    <a:pt x="924153" y="163982"/>
                  </a:cubicBezTo>
                  <a:cubicBezTo>
                    <a:pt x="826313" y="63094"/>
                    <a:pt x="689458" y="0"/>
                    <a:pt x="537820" y="0"/>
                  </a:cubicBezTo>
                  <a:cubicBezTo>
                    <a:pt x="240792" y="0"/>
                    <a:pt x="0" y="240792"/>
                    <a:pt x="0" y="537972"/>
                  </a:cubicBezTo>
                  <a:cubicBezTo>
                    <a:pt x="0" y="689915"/>
                    <a:pt x="63246" y="826770"/>
                    <a:pt x="164592" y="924763"/>
                  </a:cubicBezTo>
                  <a:cubicBezTo>
                    <a:pt x="70714" y="827837"/>
                    <a:pt x="12802" y="696316"/>
                    <a:pt x="12802" y="550774"/>
                  </a:cubicBezTo>
                  <a:close/>
                </a:path>
              </a:pathLst>
            </a:custGeom>
            <a:solidFill>
              <a:srgbClr val="FE2635"/>
            </a:solidFill>
            <a:ln w="152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ill Sans Nova" panose="020B0602020104020203" pitchFamily="34" charset="0"/>
              </a:endParaRPr>
            </a:p>
          </p:txBody>
        </p:sp>
      </p:grpSp>
      <p:grpSp>
        <p:nvGrpSpPr>
          <p:cNvPr id="157" name="Graphic 2">
            <a:extLst>
              <a:ext uri="{FF2B5EF4-FFF2-40B4-BE49-F238E27FC236}">
                <a16:creationId xmlns:a16="http://schemas.microsoft.com/office/drawing/2014/main" id="{5128D167-10D2-4D6C-BBB8-C7E43816EE75}"/>
              </a:ext>
            </a:extLst>
          </p:cNvPr>
          <p:cNvGrpSpPr/>
          <p:nvPr/>
        </p:nvGrpSpPr>
        <p:grpSpPr>
          <a:xfrm>
            <a:off x="4258984" y="991389"/>
            <a:ext cx="3930255" cy="4987397"/>
            <a:chOff x="4258984" y="991389"/>
            <a:chExt cx="3930255" cy="4987397"/>
          </a:xfrm>
          <a:solidFill>
            <a:srgbClr val="FFFFFF"/>
          </a:solidFill>
        </p:grpSpPr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3A9EA69B-7C83-46B2-AF94-4ED7278D6B34}"/>
                </a:ext>
              </a:extLst>
            </p:cNvPr>
            <p:cNvSpPr txBox="1"/>
            <p:nvPr/>
          </p:nvSpPr>
          <p:spPr>
            <a:xfrm>
              <a:off x="7464465" y="991389"/>
              <a:ext cx="707245" cy="7201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N" sz="4080" spc="0" baseline="0" dirty="0">
                  <a:solidFill>
                    <a:srgbClr val="FFFFFF"/>
                  </a:solidFill>
                  <a:latin typeface="Gill Sans Nova" panose="020B0602020104020203" pitchFamily="34" charset="0"/>
                  <a:cs typeface="Arial"/>
                  <a:sym typeface="Arial"/>
                  <a:rtl val="0"/>
                </a:rPr>
                <a:t>09</a:t>
              </a:r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972DB2C6-C34D-4FC2-8637-155C4535A761}"/>
                </a:ext>
              </a:extLst>
            </p:cNvPr>
            <p:cNvSpPr txBox="1"/>
            <p:nvPr/>
          </p:nvSpPr>
          <p:spPr>
            <a:xfrm>
              <a:off x="4258984" y="2408709"/>
              <a:ext cx="707245" cy="7201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N" sz="4080" spc="0" baseline="0" dirty="0">
                  <a:solidFill>
                    <a:srgbClr val="FFFFFF"/>
                  </a:solidFill>
                  <a:latin typeface="Gill Sans Nova" panose="020B0602020104020203" pitchFamily="34" charset="0"/>
                  <a:cs typeface="Arial"/>
                  <a:sym typeface="Arial"/>
                  <a:rtl val="0"/>
                </a:rPr>
                <a:t>10</a:t>
              </a:r>
            </a:p>
          </p:txBody>
        </p:sp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3B2AF987-1D78-4670-A26D-AD7906F4274F}"/>
                </a:ext>
              </a:extLst>
            </p:cNvPr>
            <p:cNvSpPr txBox="1"/>
            <p:nvPr/>
          </p:nvSpPr>
          <p:spPr>
            <a:xfrm>
              <a:off x="7481994" y="3820946"/>
              <a:ext cx="707245" cy="7201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N" sz="4080" spc="0" baseline="0" dirty="0">
                  <a:solidFill>
                    <a:srgbClr val="FFFFFF"/>
                  </a:solidFill>
                  <a:latin typeface="Gill Sans Nova" panose="020B0602020104020203" pitchFamily="34" charset="0"/>
                  <a:cs typeface="Arial"/>
                  <a:sym typeface="Arial"/>
                  <a:rtl val="0"/>
                </a:rPr>
                <a:t>11</a:t>
              </a:r>
            </a:p>
          </p:txBody>
        </p:sp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C96EB579-E9FB-48C4-8B6D-E9B3AB981E68}"/>
                </a:ext>
              </a:extLst>
            </p:cNvPr>
            <p:cNvSpPr txBox="1"/>
            <p:nvPr/>
          </p:nvSpPr>
          <p:spPr>
            <a:xfrm>
              <a:off x="4271433" y="5258589"/>
              <a:ext cx="707245" cy="7201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N" sz="4080" dirty="0">
                  <a:solidFill>
                    <a:srgbClr val="FFFFFF"/>
                  </a:solidFill>
                  <a:latin typeface="Gill Sans Nova" panose="020B0602020104020203" pitchFamily="34" charset="0"/>
                  <a:cs typeface="Arial"/>
                  <a:sym typeface="Arial"/>
                  <a:rtl val="0"/>
                </a:rPr>
                <a:t>12</a:t>
              </a:r>
              <a:endParaRPr lang="en-IN" sz="4080" spc="0" baseline="0" dirty="0">
                <a:solidFill>
                  <a:srgbClr val="FFFFFF"/>
                </a:solidFill>
                <a:latin typeface="Gill Sans Nova" panose="020B0602020104020203" pitchFamily="34" charset="0"/>
                <a:cs typeface="Arial"/>
                <a:sym typeface="Arial"/>
                <a:rtl val="0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4667C40D-5E26-42C8-8863-AD99F18C60A7}"/>
              </a:ext>
            </a:extLst>
          </p:cNvPr>
          <p:cNvSpPr txBox="1"/>
          <p:nvPr/>
        </p:nvSpPr>
        <p:spPr>
          <a:xfrm>
            <a:off x="8637346" y="1393553"/>
            <a:ext cx="27999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Gill Sans Nova" panose="020B0602020104020203" pitchFamily="34" charset="0"/>
              </a:rPr>
              <a:t>Carry out vendor risk assessments </a:t>
            </a:r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5A18D24C-B9BD-4284-B077-F52D0C5B1467}"/>
              </a:ext>
            </a:extLst>
          </p:cNvPr>
          <p:cNvSpPr txBox="1"/>
          <p:nvPr/>
        </p:nvSpPr>
        <p:spPr>
          <a:xfrm>
            <a:off x="8633063" y="4357591"/>
            <a:ext cx="27999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Gill Sans Nova" panose="020B0602020104020203" pitchFamily="34" charset="0"/>
              </a:rPr>
              <a:t>Have a record of personal data processing operations </a:t>
            </a:r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37CA89EE-46D4-420C-9949-3209DD781679}"/>
              </a:ext>
            </a:extLst>
          </p:cNvPr>
          <p:cNvSpPr txBox="1"/>
          <p:nvPr/>
        </p:nvSpPr>
        <p:spPr>
          <a:xfrm>
            <a:off x="769735" y="5459436"/>
            <a:ext cx="27999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Gill Sans Nova" panose="020B0602020104020203" pitchFamily="34" charset="0"/>
              </a:rPr>
              <a:t>Prepare documentation for registration with ODPC</a:t>
            </a:r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B7D44E19-465D-43E5-8448-46F20FD4ADC3}"/>
              </a:ext>
            </a:extLst>
          </p:cNvPr>
          <p:cNvSpPr txBox="1"/>
          <p:nvPr/>
        </p:nvSpPr>
        <p:spPr>
          <a:xfrm>
            <a:off x="354842" y="2683938"/>
            <a:ext cx="36973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Gill Sans Nova" panose="020B0602020104020203" pitchFamily="34" charset="0"/>
              </a:rPr>
              <a:t>Review contracts/agreements with staff/contractors/agents/suppliers 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F2FE24C5-6952-E0BC-D7A6-FCE38DCBFB3B}"/>
              </a:ext>
            </a:extLst>
          </p:cNvPr>
          <p:cNvSpPr txBox="1"/>
          <p:nvPr/>
        </p:nvSpPr>
        <p:spPr>
          <a:xfrm>
            <a:off x="5563959" y="6208334"/>
            <a:ext cx="6823561" cy="5181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" panose="020B060202010402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 consultation on the </a:t>
            </a:r>
            <a:r>
              <a:rPr lang="en-US" sz="1600" dirty="0">
                <a:solidFill>
                  <a:prstClr val="black"/>
                </a:solidFill>
                <a:latin typeface="Gill Sans Nova" panose="020B060202010402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compliance strategy, contact:</a:t>
            </a:r>
            <a:r>
              <a:rPr kumimoji="0" lang="en-US" sz="1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" panose="020B060202010402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0" lang="en-US" sz="1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" panose="020B0602020104020203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2"/>
              </a:rPr>
              <a:t>Mugambi@laibuta.com</a:t>
            </a:r>
            <a:endParaRPr kumimoji="0" lang="en-US" sz="16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" panose="020B0602020104020203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87743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159</Words>
  <Application>Microsoft Office PowerPoint</Application>
  <PresentationFormat>Widescreen</PresentationFormat>
  <Paragraphs>26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Gill Sans Nova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Protection Act, 2019 Compliance Strategy from www.laibuta.com  </dc:title>
  <dc:creator>Mugambi Laibuta</dc:creator>
  <cp:lastModifiedBy>Mugambi Laibuta</cp:lastModifiedBy>
  <cp:revision>14</cp:revision>
  <dcterms:created xsi:type="dcterms:W3CDTF">2022-05-08T09:40:18Z</dcterms:created>
  <dcterms:modified xsi:type="dcterms:W3CDTF">2022-05-08T18:02:02Z</dcterms:modified>
</cp:coreProperties>
</file>